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408" r:id="rId2"/>
    <p:sldId id="409" r:id="rId3"/>
    <p:sldId id="407" r:id="rId4"/>
    <p:sldId id="406" r:id="rId5"/>
    <p:sldId id="410" r:id="rId6"/>
    <p:sldId id="404" r:id="rId7"/>
    <p:sldId id="412" r:id="rId8"/>
    <p:sldId id="400" r:id="rId9"/>
    <p:sldId id="411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BE1281"/>
    <a:srgbClr val="979491"/>
    <a:srgbClr val="FFFF66"/>
    <a:srgbClr val="CC3399"/>
    <a:srgbClr val="0099CC"/>
    <a:srgbClr val="336699"/>
    <a:srgbClr val="3366CC"/>
    <a:srgbClr val="CC33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9" autoAdjust="0"/>
    <p:restoredTop sz="94660"/>
  </p:normalViewPr>
  <p:slideViewPr>
    <p:cSldViewPr>
      <p:cViewPr>
        <p:scale>
          <a:sx n="69" d="100"/>
          <a:sy n="69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621028-ED67-4744-B8A9-8B09834ECA0E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7283C7-547E-4CB0-AF47-90AC713EFC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D93B-F07A-4387-9374-E909431606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9DFC-1BC6-42AA-914A-CBFA7B603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3E1E-D244-457C-964F-E18F4497F0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F462-3D52-4E16-BB7B-B1A4A2EEA0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645A-BBF0-4714-B154-56DDFA6220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7746-EE90-40C0-869F-F908C00C6F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D55F-79AD-484A-BBD2-B1A4DE35DC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8A7D-D6B4-413D-8799-038101B682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3BA5-25FC-4098-8336-F6814E9BD8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835A-5D09-4237-8CD9-74D1338899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0172-A00B-42C6-A294-686B51C8DA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8C7FDEC-77C0-45E1-8741-8A43E0F89B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47700" y="476672"/>
            <a:ext cx="84963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l-PL" sz="3200" b="1" dirty="0">
                <a:solidFill>
                  <a:schemeClr val="bg2"/>
                </a:solidFill>
              </a:rPr>
              <a:t>	</a:t>
            </a:r>
            <a:endParaRPr lang="pl-PL" sz="3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sne.nsacz.pl/images/stories/Zapowiedzi/Jezus_Paste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62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139952" y="836712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Nie bój się mała trzódko, gdyż spodobało się 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Ojcu waszemu 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dać wam królestwo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 (</a:t>
            </a:r>
            <a:r>
              <a:rPr lang="pl-PL" sz="2800" b="1" i="1" dirty="0" err="1" smtClean="0">
                <a:latin typeface="Cambria" pitchFamily="18" charset="0"/>
              </a:rPr>
              <a:t>Łk</a:t>
            </a:r>
            <a:r>
              <a:rPr lang="pl-PL" sz="2800" b="1" i="1" dirty="0" smtClean="0">
                <a:latin typeface="Cambria" pitchFamily="18" charset="0"/>
              </a:rPr>
              <a:t>. 12, 32)</a:t>
            </a:r>
            <a:endParaRPr lang="pl-PL" sz="2800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27984" y="393305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Cambria" pitchFamily="18" charset="0"/>
              </a:rPr>
              <a:t>Rekolekcje ewangelizacyjne</a:t>
            </a:r>
          </a:p>
          <a:p>
            <a:pPr algn="ctr"/>
            <a:endParaRPr lang="pl-PL" sz="2000" b="1" dirty="0" smtClean="0">
              <a:latin typeface="Cambria" pitchFamily="18" charset="0"/>
            </a:endParaRPr>
          </a:p>
          <a:p>
            <a:pPr algn="ctr"/>
            <a:r>
              <a:rPr lang="pl-PL" sz="2000" b="1" dirty="0" smtClean="0">
                <a:latin typeface="Cambria" pitchFamily="18" charset="0"/>
              </a:rPr>
              <a:t>Olszanka, 7 września 2014 r.</a:t>
            </a:r>
            <a:endParaRPr lang="pl-PL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23850" y="260350"/>
            <a:ext cx="8424863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i="1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Ukochałem cię odwieczną </a:t>
            </a:r>
            <a:r>
              <a:rPr lang="pl-PL" sz="4000" b="1" i="1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miłością</a:t>
            </a:r>
            <a:endParaRPr lang="pl-PL" sz="4000" b="1" i="1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sz="4000" b="1" i="1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sz="4000" b="1" i="1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sz="4000" b="1" i="1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sz="4000" b="1" i="1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sz="4000" b="1" i="1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l-PL" sz="4000" b="1" i="1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pl-PL" sz="4000" b="1" i="1" dirty="0" smtClean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pl-PL" sz="4000" b="1" i="1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l-PL" sz="4000" b="1" i="1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pl-PL" sz="4000" b="1" i="1" dirty="0" err="1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Jr</a:t>
            </a:r>
            <a:r>
              <a:rPr lang="pl-PL" sz="4000" b="1" i="1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r>
              <a:rPr lang="pl-PL" sz="4000" b="1" i="1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31, </a:t>
            </a:r>
            <a:r>
              <a:rPr lang="pl-PL" sz="4000" b="1" i="1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3</a:t>
            </a:r>
            <a:endParaRPr lang="pl-PL" sz="40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51" y="0"/>
            <a:ext cx="9162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115616" y="0"/>
            <a:ext cx="712879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8800" b="1" dirty="0" smtClean="0">
                <a:solidFill>
                  <a:srgbClr val="C00000"/>
                </a:solidFill>
                <a:latin typeface="Cambria" pitchFamily="18" charset="0"/>
              </a:rPr>
              <a:t>BÓG</a:t>
            </a:r>
          </a:p>
          <a:p>
            <a:pPr algn="ctr">
              <a:spcBef>
                <a:spcPct val="50000"/>
              </a:spcBef>
            </a:pPr>
            <a:r>
              <a:rPr lang="pl-PL" sz="8800" b="1" dirty="0" smtClean="0">
                <a:solidFill>
                  <a:srgbClr val="C00000"/>
                </a:solidFill>
                <a:latin typeface="Cambria" pitchFamily="18" charset="0"/>
              </a:rPr>
              <a:t>jest</a:t>
            </a:r>
          </a:p>
          <a:p>
            <a:pPr algn="ctr">
              <a:spcBef>
                <a:spcPct val="50000"/>
              </a:spcBef>
            </a:pPr>
            <a:r>
              <a:rPr lang="pl-PL" sz="8800" b="1" dirty="0" smtClean="0">
                <a:solidFill>
                  <a:srgbClr val="C00000"/>
                </a:solidFill>
                <a:latin typeface="Cambria" pitchFamily="18" charset="0"/>
              </a:rPr>
              <a:t> MIŁOŚCIĄ </a:t>
            </a:r>
          </a:p>
          <a:p>
            <a:pPr algn="ctr">
              <a:spcBef>
                <a:spcPct val="50000"/>
              </a:spcBef>
            </a:pPr>
            <a:r>
              <a:rPr lang="pl-PL" sz="4800" b="1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pl-PL" sz="4800" b="1" dirty="0" smtClean="0">
                <a:solidFill>
                  <a:srgbClr val="FFFF00"/>
                </a:solidFill>
                <a:latin typeface="Cambria" pitchFamily="18" charset="0"/>
              </a:rPr>
            </a:br>
            <a:endParaRPr lang="pl-PL" sz="48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41141" y="5373216"/>
            <a:ext cx="2473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  <a:latin typeface="Cambria" pitchFamily="18" charset="0"/>
              </a:rPr>
              <a:t>1 J. 4, 8b </a:t>
            </a:r>
            <a:endParaRPr lang="pl-PL" sz="44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644008" y="908720"/>
            <a:ext cx="44999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„ Nie lękaj się, </a:t>
            </a:r>
          </a:p>
          <a:p>
            <a:pPr algn="ctr"/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bo cię wykupiłem, wezwałem </a:t>
            </a:r>
          </a:p>
          <a:p>
            <a:pPr algn="ctr"/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po imieniu; </a:t>
            </a:r>
          </a:p>
          <a:p>
            <a:pPr algn="ctr"/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tyś mój!” </a:t>
            </a:r>
          </a:p>
          <a:p>
            <a:pPr algn="ctr"/>
            <a:endParaRPr lang="pl-PL" sz="4000" b="1" i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pl-PL" sz="32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Iz. 43, 1b</a:t>
            </a:r>
            <a:endParaRPr lang="pl-PL" sz="32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woj-misio.info/photo/_4fe1c61cdbe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79512" y="836712"/>
            <a:ext cx="41764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dirty="0" smtClean="0">
                <a:solidFill>
                  <a:srgbClr val="000000"/>
                </a:solidFill>
                <a:latin typeface="Cambria" pitchFamily="18" charset="0"/>
              </a:rPr>
              <a:t>„Ponieważ drogi jesteś w moich oczach, nabrałeś wartości </a:t>
            </a:r>
          </a:p>
          <a:p>
            <a:r>
              <a:rPr lang="pl-PL" sz="4000" i="1" dirty="0" smtClean="0">
                <a:solidFill>
                  <a:srgbClr val="000000"/>
                </a:solidFill>
                <a:latin typeface="Cambria" pitchFamily="18" charset="0"/>
              </a:rPr>
              <a:t>i Ja cię miłuję” </a:t>
            </a:r>
          </a:p>
          <a:p>
            <a:endParaRPr lang="pl-PL" i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Cambria" pitchFamily="18" charset="0"/>
              </a:rPr>
              <a:t>Iz. 43,4</a:t>
            </a:r>
            <a:endParaRPr lang="pl-PL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11560" y="332656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„Bo góry mogą się poruszyć</a:t>
            </a:r>
          </a:p>
          <a:p>
            <a:pPr algn="ctr"/>
            <a:r>
              <a:rPr lang="pl-PL" sz="36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 i pagórki się zachwiać, ale miłość moja nie odstąpi ciebie”</a:t>
            </a:r>
          </a:p>
          <a:p>
            <a:pPr algn="ctr"/>
            <a:r>
              <a:rPr lang="pl-PL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                                                                                                  Iz. 54,10</a:t>
            </a:r>
          </a:p>
          <a:p>
            <a:pPr algn="ctr"/>
            <a:endParaRPr lang="pl-PL" sz="3600" b="1" dirty="0">
              <a:solidFill>
                <a:schemeClr val="bg1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.gazeta.pl/im/5/11564/z11564805Q,Mama-z-dzieck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23528" y="332656"/>
            <a:ext cx="806489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</a:rPr>
              <a:t>„Czyż może niewiasta zapomnieć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</a:rPr>
              <a:t> o swym niemowlęciu, ta, która kocha syna swego łona? A nawet, gdyby ona zapomniała, Ja nie zapomnę o tobie.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</a:rPr>
              <a:t> Oto wyryłem cię na obu dłoniach”</a:t>
            </a:r>
            <a:r>
              <a:rPr lang="pl-PL" sz="28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br>
              <a:rPr lang="pl-PL" sz="2800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Cambria" pitchFamily="18" charset="0"/>
              </a:rPr>
              <a:t>                                     (</a:t>
            </a:r>
            <a:r>
              <a:rPr lang="pl-PL" sz="2800" dirty="0" smtClean="0">
                <a:solidFill>
                  <a:srgbClr val="FFFF00"/>
                </a:solidFill>
                <a:latin typeface="Cambria" pitchFamily="18" charset="0"/>
              </a:rPr>
              <a:t>Iz. 49,15-16a)</a:t>
            </a:r>
            <a:endParaRPr lang="pl-PL" sz="28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rót syna marnotrawn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535488" y="342900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err="1" smtClean="0">
                <a:latin typeface="Cambria" pitchFamily="18" charset="0"/>
              </a:rPr>
              <a:t>Łk</a:t>
            </a:r>
            <a:r>
              <a:rPr lang="pl-PL" sz="5400" b="1" dirty="0" smtClean="0">
                <a:latin typeface="Cambria" pitchFamily="18" charset="0"/>
              </a:rPr>
              <a:t>. 15, 11- 32</a:t>
            </a:r>
            <a:endParaRPr lang="pl-PL" sz="5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.franciszkanska3.pl/i/1/1/0/11070972.823a6b290e3d25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412776"/>
            <a:ext cx="345598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6600" b="1" i="1" dirty="0">
                <a:solidFill>
                  <a:srgbClr val="000000"/>
                </a:solidFill>
              </a:rPr>
              <a:t>Pozwól się kochać Bogu!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urs Nowe Życie z Bogiem.pdf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Kurs Nowe Życie z Bogiem.pdf</Template>
  <TotalTime>3039</TotalTime>
  <Words>156</Words>
  <Application>Microsoft Office PowerPoint</Application>
  <PresentationFormat>Pokaz na ekranie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Kurs Nowe Życie z Bogiem.pdf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cp:lastModifiedBy>Tata</cp:lastModifiedBy>
  <cp:revision>334</cp:revision>
  <dcterms:created xsi:type="dcterms:W3CDTF">2011-09-19T17:43:07Z</dcterms:created>
  <dcterms:modified xsi:type="dcterms:W3CDTF">2014-09-05T18:55:27Z</dcterms:modified>
</cp:coreProperties>
</file>