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73" r:id="rId4"/>
    <p:sldId id="274" r:id="rId5"/>
    <p:sldId id="279" r:id="rId6"/>
    <p:sldId id="278" r:id="rId7"/>
    <p:sldId id="277" r:id="rId8"/>
    <p:sldId id="276" r:id="rId9"/>
    <p:sldId id="262" r:id="rId10"/>
    <p:sldId id="271" r:id="rId11"/>
    <p:sldId id="272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46636-B0C7-4220-96A1-5326DB3C8D81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CAF4F-2E76-40D7-B816-5C219FD8806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AA11-098E-4E1F-8063-A79466535B21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AA11-098E-4E1F-8063-A79466535B21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4C83-EA8D-42BD-A96A-E17F87F66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osiowka.pl/wp-content/uploads/2010/10/1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oulshepherding.org/wp-content/uploads/2012/09/prayer-and-meditation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79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osiowka.pl/wp-content/uploads/2010/10/1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krakow.sercanie.pl/images/stories/parafia/koniec-swi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23528" y="188640"/>
            <a:ext cx="8424936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b="1" i="1" dirty="0" smtClean="0">
                <a:latin typeface="Cambria" pitchFamily="18" charset="0"/>
              </a:rPr>
              <a:t>Na początku było </a:t>
            </a:r>
            <a:r>
              <a:rPr lang="pl-PL" sz="3200" b="1" i="1" dirty="0" smtClean="0">
                <a:latin typeface="Cambria" pitchFamily="18" charset="0"/>
              </a:rPr>
              <a:t>Słowo,</a:t>
            </a:r>
            <a:r>
              <a:rPr lang="pl-PL" sz="3200" b="1" i="1" dirty="0" smtClean="0">
                <a:latin typeface="Cambria" pitchFamily="18" charset="0"/>
              </a:rPr>
              <a:t> </a:t>
            </a:r>
            <a:r>
              <a:rPr lang="pl-PL" sz="3200" b="1" i="1" dirty="0" smtClean="0">
                <a:latin typeface="Cambria" pitchFamily="18" charset="0"/>
              </a:rPr>
              <a:t>a </a:t>
            </a:r>
            <a:r>
              <a:rPr lang="pl-PL" sz="3200" b="1" i="1" dirty="0" smtClean="0">
                <a:latin typeface="Cambria" pitchFamily="18" charset="0"/>
              </a:rPr>
              <a:t>Słowo </a:t>
            </a:r>
            <a:r>
              <a:rPr lang="pl-PL" sz="3200" b="1" i="1" dirty="0" smtClean="0">
                <a:latin typeface="Cambria" pitchFamily="18" charset="0"/>
              </a:rPr>
              <a:t>było</a:t>
            </a:r>
          </a:p>
          <a:p>
            <a:pPr algn="ctr"/>
            <a:r>
              <a:rPr lang="pl-PL" sz="3200" b="1" i="1" dirty="0" smtClean="0">
                <a:latin typeface="Cambria" pitchFamily="18" charset="0"/>
              </a:rPr>
              <a:t> </a:t>
            </a:r>
            <a:r>
              <a:rPr lang="pl-PL" sz="3200" b="1" i="1" dirty="0" smtClean="0">
                <a:latin typeface="Cambria" pitchFamily="18" charset="0"/>
              </a:rPr>
              <a:t>u </a:t>
            </a:r>
            <a:r>
              <a:rPr lang="pl-PL" sz="3200" b="1" i="1" dirty="0" smtClean="0">
                <a:latin typeface="Cambria" pitchFamily="18" charset="0"/>
              </a:rPr>
              <a:t>Boga,</a:t>
            </a:r>
            <a:r>
              <a:rPr lang="pl-PL" sz="3200" b="1" i="1" dirty="0" smtClean="0">
                <a:latin typeface="Cambria" pitchFamily="18" charset="0"/>
              </a:rPr>
              <a:t> </a:t>
            </a:r>
            <a:r>
              <a:rPr lang="pl-PL" sz="3200" b="1" i="1" dirty="0" smtClean="0">
                <a:latin typeface="Cambria" pitchFamily="18" charset="0"/>
              </a:rPr>
              <a:t>i </a:t>
            </a:r>
            <a:r>
              <a:rPr lang="pl-PL" sz="3200" b="1" i="1" dirty="0" smtClean="0">
                <a:latin typeface="Cambria" pitchFamily="18" charset="0"/>
              </a:rPr>
              <a:t>Bogiem było Słowo. </a:t>
            </a:r>
            <a:br>
              <a:rPr lang="pl-PL" sz="3200" b="1" i="1" dirty="0" smtClean="0">
                <a:latin typeface="Cambria" pitchFamily="18" charset="0"/>
              </a:rPr>
            </a:br>
            <a:r>
              <a:rPr lang="pl-PL" sz="3200" b="1" i="1" dirty="0" smtClean="0">
                <a:latin typeface="Cambria" pitchFamily="18" charset="0"/>
              </a:rPr>
              <a:t>Ono </a:t>
            </a:r>
            <a:r>
              <a:rPr lang="pl-PL" sz="3200" b="1" i="1" dirty="0" smtClean="0">
                <a:latin typeface="Cambria" pitchFamily="18" charset="0"/>
              </a:rPr>
              <a:t>było na początku u Boga. </a:t>
            </a:r>
            <a:r>
              <a:rPr lang="pl-PL" sz="3200" b="1" i="1" dirty="0" smtClean="0">
                <a:latin typeface="Cambria" pitchFamily="18" charset="0"/>
              </a:rPr>
              <a:t> Wszystko </a:t>
            </a:r>
            <a:r>
              <a:rPr lang="pl-PL" sz="3200" b="1" i="1" dirty="0" smtClean="0">
                <a:latin typeface="Cambria" pitchFamily="18" charset="0"/>
              </a:rPr>
              <a:t>przez Nie się stało, </a:t>
            </a:r>
            <a:r>
              <a:rPr lang="pl-PL" sz="3200" b="1" i="1" dirty="0" smtClean="0">
                <a:latin typeface="Cambria" pitchFamily="18" charset="0"/>
              </a:rPr>
              <a:t>a </a:t>
            </a:r>
            <a:r>
              <a:rPr lang="pl-PL" sz="3200" b="1" i="1" dirty="0" smtClean="0">
                <a:latin typeface="Cambria" pitchFamily="18" charset="0"/>
              </a:rPr>
              <a:t>bez Niego nic się nie stało, </a:t>
            </a:r>
            <a:r>
              <a:rPr lang="pl-PL" sz="3200" b="1" i="1" dirty="0" smtClean="0">
                <a:latin typeface="Cambria" pitchFamily="18" charset="0"/>
              </a:rPr>
              <a:t> co </a:t>
            </a:r>
            <a:r>
              <a:rPr lang="pl-PL" sz="3200" b="1" i="1" dirty="0" smtClean="0">
                <a:latin typeface="Cambria" pitchFamily="18" charset="0"/>
              </a:rPr>
              <a:t>się </a:t>
            </a:r>
            <a:r>
              <a:rPr lang="pl-PL" sz="3200" b="1" i="1" dirty="0" smtClean="0">
                <a:latin typeface="Cambria" pitchFamily="18" charset="0"/>
              </a:rPr>
              <a:t>stało.</a:t>
            </a:r>
            <a:r>
              <a:rPr lang="pl-PL" sz="3200" b="1" i="1" dirty="0" smtClean="0">
                <a:latin typeface="Cambria" pitchFamily="18" charset="0"/>
              </a:rPr>
              <a:t> </a:t>
            </a:r>
            <a:endParaRPr lang="pl-PL" sz="3200" b="1" i="1" dirty="0">
              <a:latin typeface="Cambria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173525" y="5877272"/>
            <a:ext cx="138531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latin typeface="Cambria" pitchFamily="18" charset="0"/>
              </a:rPr>
              <a:t>J 1, </a:t>
            </a:r>
            <a:r>
              <a:rPr lang="pl-PL" sz="2800" b="1" dirty="0" err="1" smtClean="0">
                <a:latin typeface="Cambria" pitchFamily="18" charset="0"/>
              </a:rPr>
              <a:t>1</a:t>
            </a:r>
            <a:r>
              <a:rPr lang="pl-PL" sz="2800" b="1" dirty="0" smtClean="0">
                <a:latin typeface="Cambria" pitchFamily="18" charset="0"/>
              </a:rPr>
              <a:t>- 3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kpjch.pl/images/stories/czytelnia/klo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23528" y="836712"/>
            <a:ext cx="4320480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b="1" i="1" dirty="0" smtClean="0">
                <a:latin typeface="Cambria" pitchFamily="18" charset="0"/>
              </a:rPr>
              <a:t>Żywe bowiem jest słowo </a:t>
            </a:r>
            <a:r>
              <a:rPr lang="pl-PL" sz="3200" b="1" i="1" dirty="0" smtClean="0">
                <a:latin typeface="Cambria" pitchFamily="18" charset="0"/>
              </a:rPr>
              <a:t>Boże.</a:t>
            </a:r>
          </a:p>
          <a:p>
            <a:pPr algn="ctr"/>
            <a:r>
              <a:rPr lang="pl-PL" sz="3200" b="1" i="1" dirty="0" smtClean="0">
                <a:latin typeface="Cambria" pitchFamily="18" charset="0"/>
              </a:rPr>
              <a:t>Nie ma stworzenia, które by było przed Nim niewidzialne, przeciwnie, wszystko odkryte i odsłonięte jest przed oczami Tego, któremu musimy zdać rachunek. </a:t>
            </a:r>
            <a:endParaRPr lang="pl-PL" sz="3200" b="1" i="1" dirty="0">
              <a:latin typeface="Cambria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63446" y="6021288"/>
            <a:ext cx="248177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err="1" smtClean="0">
                <a:latin typeface="Cambria" pitchFamily="18" charset="0"/>
              </a:rPr>
              <a:t>Hbr</a:t>
            </a:r>
            <a:r>
              <a:rPr lang="pl-PL" sz="2800" b="1" dirty="0" smtClean="0">
                <a:latin typeface="Cambria" pitchFamily="18" charset="0"/>
              </a:rPr>
              <a:t> 4, 12 a.13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ylkojezus.pl/wp-content/uploads/2015/03/miniatura_spotk_cz_uzdrowieni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95536" y="3789040"/>
            <a:ext cx="540060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b="1" i="1" dirty="0" smtClean="0">
                <a:latin typeface="Cambria" pitchFamily="18" charset="0"/>
              </a:rPr>
              <a:t>Nie zioła ich uzdrowiły ani nie okłady, </a:t>
            </a:r>
            <a:br>
              <a:rPr lang="pl-PL" sz="3200" b="1" i="1" dirty="0" smtClean="0">
                <a:latin typeface="Cambria" pitchFamily="18" charset="0"/>
              </a:rPr>
            </a:br>
            <a:r>
              <a:rPr lang="pl-PL" sz="3200" b="1" i="1" dirty="0" smtClean="0">
                <a:latin typeface="Cambria" pitchFamily="18" charset="0"/>
              </a:rPr>
              <a:t>lecz słowo Twe, Panie, </a:t>
            </a:r>
            <a:endParaRPr lang="pl-PL" sz="3200" b="1" i="1" dirty="0" smtClean="0">
              <a:latin typeface="Cambria" pitchFamily="18" charset="0"/>
            </a:endParaRPr>
          </a:p>
          <a:p>
            <a:pPr algn="ctr"/>
            <a:r>
              <a:rPr lang="pl-PL" sz="3200" b="1" i="1" dirty="0" smtClean="0">
                <a:latin typeface="Cambria" pitchFamily="18" charset="0"/>
              </a:rPr>
              <a:t>co </a:t>
            </a:r>
            <a:r>
              <a:rPr lang="pl-PL" sz="3200" b="1" i="1" dirty="0" smtClean="0">
                <a:latin typeface="Cambria" pitchFamily="18" charset="0"/>
              </a:rPr>
              <a:t>wszystko uzdrawia. </a:t>
            </a:r>
            <a:endParaRPr lang="pl-PL" sz="3200" b="1" i="1" dirty="0">
              <a:latin typeface="Cambria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56176" y="476672"/>
            <a:ext cx="1962397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err="1" smtClean="0">
                <a:latin typeface="Cambria" pitchFamily="18" charset="0"/>
              </a:rPr>
              <a:t>Mdr</a:t>
            </a:r>
            <a:r>
              <a:rPr lang="pl-PL" sz="2800" b="1" dirty="0" smtClean="0">
                <a:latin typeface="Cambria" pitchFamily="18" charset="0"/>
              </a:rPr>
              <a:t> 16, 12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-ylEigEWex0A/VTNo5TUKxHI/AAAAAAAAJhk/R5dt9rQ7Q3A/s1600/S%25C5%2582owo-Bo%25C5%25BCe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2699792" y="188640"/>
            <a:ext cx="597666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i="1" dirty="0" smtClean="0">
                <a:latin typeface="Cambria" pitchFamily="18" charset="0"/>
              </a:rPr>
              <a:t> Przeto wiara rodzi </a:t>
            </a:r>
            <a:r>
              <a:rPr lang="pl-PL" sz="3600" b="1" i="1" dirty="0" smtClean="0">
                <a:latin typeface="Cambria" pitchFamily="18" charset="0"/>
              </a:rPr>
              <a:t>się</a:t>
            </a:r>
          </a:p>
          <a:p>
            <a:pPr algn="ctr"/>
            <a:r>
              <a:rPr lang="pl-PL" sz="3600" b="1" i="1" dirty="0" smtClean="0">
                <a:latin typeface="Cambria" pitchFamily="18" charset="0"/>
              </a:rPr>
              <a:t> </a:t>
            </a:r>
            <a:r>
              <a:rPr lang="pl-PL" sz="3600" b="1" i="1" dirty="0" smtClean="0">
                <a:latin typeface="Cambria" pitchFamily="18" charset="0"/>
              </a:rPr>
              <a:t>z tego, co się słyszy, </a:t>
            </a:r>
            <a:endParaRPr lang="pl-PL" sz="3600" b="1" i="1" dirty="0" smtClean="0">
              <a:latin typeface="Cambria" pitchFamily="18" charset="0"/>
            </a:endParaRPr>
          </a:p>
          <a:p>
            <a:pPr algn="ctr"/>
            <a:r>
              <a:rPr lang="pl-PL" sz="3600" b="1" i="1" dirty="0" smtClean="0">
                <a:latin typeface="Cambria" pitchFamily="18" charset="0"/>
              </a:rPr>
              <a:t>tym </a:t>
            </a:r>
            <a:r>
              <a:rPr lang="pl-PL" sz="3600" b="1" i="1" dirty="0" smtClean="0">
                <a:latin typeface="Cambria" pitchFamily="18" charset="0"/>
              </a:rPr>
              <a:t>zaś, co się słyszy, jest słowo Chrystusa. </a:t>
            </a:r>
            <a:endParaRPr lang="pl-PL" sz="3600" b="1" i="1" dirty="0">
              <a:latin typeface="Cambria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727846" y="2924944"/>
            <a:ext cx="168315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err="1" smtClean="0">
                <a:latin typeface="Cambria" pitchFamily="18" charset="0"/>
              </a:rPr>
              <a:t>Rz</a:t>
            </a:r>
            <a:r>
              <a:rPr lang="pl-PL" sz="2800" b="1" dirty="0" smtClean="0">
                <a:latin typeface="Cambria" pitchFamily="18" charset="0"/>
              </a:rPr>
              <a:t> 10, 17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Tata\Desktop\duchu-swiety-wolam-przyjdz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0" y="3789040"/>
            <a:ext cx="6912768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i="1" dirty="0" smtClean="0">
                <a:latin typeface="Cambria" pitchFamily="18" charset="0"/>
              </a:rPr>
              <a:t>W Nim także i </a:t>
            </a:r>
            <a:r>
              <a:rPr lang="pl-PL" sz="2800" b="1" i="1" dirty="0" smtClean="0">
                <a:latin typeface="Cambria" pitchFamily="18" charset="0"/>
              </a:rPr>
              <a:t>wy</a:t>
            </a:r>
            <a:r>
              <a:rPr lang="pl-PL" sz="2800" b="1" i="1" baseline="30000" dirty="0" smtClean="0">
                <a:latin typeface="Cambria" pitchFamily="18" charset="0"/>
              </a:rPr>
              <a:t> </a:t>
            </a:r>
            <a:r>
              <a:rPr lang="pl-PL" sz="2800" b="1" i="1" dirty="0" smtClean="0">
                <a:latin typeface="Cambria" pitchFamily="18" charset="0"/>
              </a:rPr>
              <a:t>usłyszawszy </a:t>
            </a:r>
            <a:r>
              <a:rPr lang="pl-PL" sz="2800" b="1" i="1" dirty="0" smtClean="0">
                <a:latin typeface="Cambria" pitchFamily="18" charset="0"/>
              </a:rPr>
              <a:t>słowo prawdy, </a:t>
            </a:r>
            <a:r>
              <a:rPr lang="pl-PL" sz="2800" b="1" i="1" dirty="0" smtClean="0">
                <a:latin typeface="Cambria" pitchFamily="18" charset="0"/>
              </a:rPr>
              <a:t>Dobrą </a:t>
            </a:r>
            <a:r>
              <a:rPr lang="pl-PL" sz="2800" b="1" i="1" dirty="0" smtClean="0">
                <a:latin typeface="Cambria" pitchFamily="18" charset="0"/>
              </a:rPr>
              <a:t>Nowinę waszego zbawienia, </a:t>
            </a:r>
            <a:r>
              <a:rPr lang="pl-PL" sz="2800" b="1" i="1" dirty="0" smtClean="0">
                <a:latin typeface="Cambria" pitchFamily="18" charset="0"/>
              </a:rPr>
              <a:t>w </a:t>
            </a:r>
            <a:r>
              <a:rPr lang="pl-PL" sz="2800" b="1" i="1" dirty="0" smtClean="0">
                <a:latin typeface="Cambria" pitchFamily="18" charset="0"/>
              </a:rPr>
              <a:t>Nim również uwierzyliście </a:t>
            </a:r>
            <a:endParaRPr lang="pl-PL" sz="2800" b="1" i="1" dirty="0" smtClean="0">
              <a:latin typeface="Cambria" pitchFamily="18" charset="0"/>
            </a:endParaRPr>
          </a:p>
          <a:p>
            <a:pPr algn="ctr"/>
            <a:r>
              <a:rPr lang="pl-PL" sz="2800" b="1" i="1" dirty="0" smtClean="0">
                <a:latin typeface="Cambria" pitchFamily="18" charset="0"/>
              </a:rPr>
              <a:t>i </a:t>
            </a:r>
            <a:r>
              <a:rPr lang="pl-PL" sz="2800" b="1" i="1" dirty="0" smtClean="0">
                <a:latin typeface="Cambria" pitchFamily="18" charset="0"/>
              </a:rPr>
              <a:t>zostaliście naznaczeni </a:t>
            </a:r>
            <a:r>
              <a:rPr lang="pl-PL" sz="2800" b="1" i="1" dirty="0" smtClean="0">
                <a:latin typeface="Cambria" pitchFamily="18" charset="0"/>
              </a:rPr>
              <a:t>pieczęcią</a:t>
            </a:r>
            <a:r>
              <a:rPr lang="pl-PL" sz="2800" b="1" i="1" dirty="0" smtClean="0">
                <a:latin typeface="Cambria" pitchFamily="18" charset="0"/>
              </a:rPr>
              <a:t> Ducha Świętego, który był obiecany. </a:t>
            </a:r>
            <a:endParaRPr lang="pl-PL" sz="2800" b="1" i="1" dirty="0">
              <a:latin typeface="Cambria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307208" y="404664"/>
            <a:ext cx="13885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latin typeface="Cambria" pitchFamily="18" charset="0"/>
              </a:rPr>
              <a:t>Ef 1, 13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k.jezuici.pl/wp-content/uploads/2012/12/r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9750"/>
            <a:ext cx="9144000" cy="504825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043608" y="404664"/>
            <a:ext cx="741682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i="1" dirty="0" smtClean="0">
                <a:latin typeface="Cambria" pitchFamily="18" charset="0"/>
              </a:rPr>
              <a:t>Trwali oni w nauce Apostołów </a:t>
            </a:r>
            <a:endParaRPr lang="pl-PL" sz="3600" b="1" i="1" dirty="0" smtClean="0">
              <a:latin typeface="Cambria" pitchFamily="18" charset="0"/>
            </a:endParaRPr>
          </a:p>
          <a:p>
            <a:pPr algn="ctr"/>
            <a:r>
              <a:rPr lang="pl-PL" sz="3600" b="1" i="1" dirty="0" smtClean="0">
                <a:latin typeface="Cambria" pitchFamily="18" charset="0"/>
              </a:rPr>
              <a:t>i </a:t>
            </a:r>
            <a:r>
              <a:rPr lang="pl-PL" sz="3600" b="1" i="1" dirty="0" smtClean="0">
                <a:latin typeface="Cambria" pitchFamily="18" charset="0"/>
              </a:rPr>
              <a:t>we wspólnocie, w łamaniu chleba</a:t>
            </a:r>
            <a:endParaRPr lang="pl-PL" sz="3600" b="1" i="1" dirty="0">
              <a:latin typeface="Cambria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305481" y="4005064"/>
            <a:ext cx="148951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err="1" smtClean="0">
                <a:latin typeface="Cambria" pitchFamily="18" charset="0"/>
              </a:rPr>
              <a:t>Dz</a:t>
            </a:r>
            <a:r>
              <a:rPr lang="pl-PL" sz="2800" b="1" dirty="0" smtClean="0">
                <a:latin typeface="Cambria" pitchFamily="18" charset="0"/>
              </a:rPr>
              <a:t> 2, 42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kamilbazelak.pl/wp-content/uploads/2014/04/zmartwychwstanie-Jez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95536" y="332656"/>
            <a:ext cx="4032448" cy="6186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600" b="1" i="1" dirty="0" smtClean="0">
                <a:latin typeface="Cambria" pitchFamily="18" charset="0"/>
              </a:rPr>
              <a:t>Zaprawdę, </a:t>
            </a:r>
            <a:r>
              <a:rPr lang="pl-PL" sz="3600" b="1" i="1" dirty="0" err="1" smtClean="0">
                <a:latin typeface="Cambria" pitchFamily="18" charset="0"/>
              </a:rPr>
              <a:t>zaprawdę</a:t>
            </a:r>
            <a:r>
              <a:rPr lang="pl-PL" sz="3600" b="1" i="1" dirty="0" smtClean="0">
                <a:latin typeface="Cambria" pitchFamily="18" charset="0"/>
              </a:rPr>
              <a:t>, powiadam wam: Kto słucha słowa mego i wierzy </a:t>
            </a:r>
            <a:endParaRPr lang="pl-PL" sz="3600" b="1" i="1" dirty="0" smtClean="0">
              <a:latin typeface="Cambria" pitchFamily="18" charset="0"/>
            </a:endParaRPr>
          </a:p>
          <a:p>
            <a:pPr algn="ctr"/>
            <a:r>
              <a:rPr lang="pl-PL" sz="3600" b="1" i="1" dirty="0" smtClean="0">
                <a:latin typeface="Cambria" pitchFamily="18" charset="0"/>
              </a:rPr>
              <a:t>w </a:t>
            </a:r>
            <a:r>
              <a:rPr lang="pl-PL" sz="3600" b="1" i="1" dirty="0" smtClean="0">
                <a:latin typeface="Cambria" pitchFamily="18" charset="0"/>
              </a:rPr>
              <a:t>Tego, który Mnie posłał, ma życie wieczne i nie idzie na sąd, lecz ze śmierci przeszedł do życia</a:t>
            </a:r>
            <a:endParaRPr lang="pl-PL" sz="3600" b="1" i="1" dirty="0">
              <a:latin typeface="Cambria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939508" y="5877272"/>
            <a:ext cx="118654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latin typeface="Cambria" pitchFamily="18" charset="0"/>
              </a:rPr>
              <a:t>J 5, 24</a:t>
            </a:r>
            <a:endParaRPr lang="pl-PL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osiowka.pl/wp-content/uploads/2010/10/13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132</Words>
  <Application>Microsoft Office PowerPoint</Application>
  <PresentationFormat>Pokaz na ekranie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Tata</dc:creator>
  <cp:lastModifiedBy>Tata</cp:lastModifiedBy>
  <cp:revision>425</cp:revision>
  <dcterms:created xsi:type="dcterms:W3CDTF">2015-09-09T19:32:23Z</dcterms:created>
  <dcterms:modified xsi:type="dcterms:W3CDTF">2015-10-02T19:46:28Z</dcterms:modified>
</cp:coreProperties>
</file>