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87" r:id="rId2"/>
    <p:sldMasterId id="2147483700" r:id="rId3"/>
    <p:sldMasterId id="2147483713" r:id="rId4"/>
    <p:sldMasterId id="2147483726" r:id="rId5"/>
  </p:sldMasterIdLst>
  <p:sldIdLst>
    <p:sldId id="274" r:id="rId6"/>
    <p:sldId id="256" r:id="rId7"/>
    <p:sldId id="272" r:id="rId8"/>
    <p:sldId id="262" r:id="rId9"/>
    <p:sldId id="263" r:id="rId10"/>
    <p:sldId id="264" r:id="rId11"/>
    <p:sldId id="265" r:id="rId12"/>
    <p:sldId id="266" r:id="rId13"/>
    <p:sldId id="267" r:id="rId14"/>
    <p:sldId id="296" r:id="rId15"/>
    <p:sldId id="276" r:id="rId16"/>
    <p:sldId id="295" r:id="rId17"/>
    <p:sldId id="279" r:id="rId18"/>
    <p:sldId id="282" r:id="rId19"/>
    <p:sldId id="297" r:id="rId20"/>
    <p:sldId id="281" r:id="rId21"/>
    <p:sldId id="280" r:id="rId22"/>
    <p:sldId id="283" r:id="rId23"/>
    <p:sldId id="298" r:id="rId24"/>
    <p:sldId id="284" r:id="rId25"/>
    <p:sldId id="285" r:id="rId26"/>
    <p:sldId id="299" r:id="rId27"/>
    <p:sldId id="288" r:id="rId28"/>
    <p:sldId id="268" r:id="rId29"/>
    <p:sldId id="269" r:id="rId30"/>
    <p:sldId id="271" r:id="rId31"/>
  </p:sldIdLst>
  <p:sldSz cx="9144000" cy="6858000" type="screen4x3"/>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a:srgbClr val="FFFF8B"/>
    <a:srgbClr val="0303B5"/>
    <a:srgbClr val="66FF33"/>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6" d="100"/>
          <a:sy n="36" d="100"/>
        </p:scale>
        <p:origin x="-72" y="-7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0"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61"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3"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64"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65"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66"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8"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69"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pic>
        <p:nvPicPr>
          <p:cNvPr id="70" name="Obraz 69"/>
          <p:cNvPicPr/>
          <p:nvPr/>
        </p:nvPicPr>
        <p:blipFill>
          <a:blip r:embed="rId2" cstate="print"/>
          <a:stretch>
            <a:fillRect/>
          </a:stretch>
        </p:blipFill>
        <p:spPr>
          <a:xfrm>
            <a:off x="5492520" y="3681360"/>
            <a:ext cx="2377440" cy="1896840"/>
          </a:xfrm>
          <a:prstGeom prst="rect">
            <a:avLst/>
          </a:prstGeom>
          <a:ln>
            <a:noFill/>
          </a:ln>
        </p:spPr>
      </p:pic>
      <p:pic>
        <p:nvPicPr>
          <p:cNvPr id="71" name="Obraz 70"/>
          <p:cNvPicPr/>
          <p:nvPr/>
        </p:nvPicPr>
        <p:blipFill>
          <a:blip r:embed="rId2" cstate="print"/>
          <a:stretch>
            <a:fillRect/>
          </a:stretch>
        </p:blipFill>
        <p:spPr>
          <a:xfrm>
            <a:off x="1276200" y="3681360"/>
            <a:ext cx="2377440" cy="18968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11"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13"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15"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16"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0"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21"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122"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9"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4"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25"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26"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8"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29"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30"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32"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133"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35"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36"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37"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138"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40"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41"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pic>
        <p:nvPicPr>
          <p:cNvPr id="142" name="Obraz 141"/>
          <p:cNvPicPr/>
          <p:nvPr/>
        </p:nvPicPr>
        <p:blipFill>
          <a:blip r:embed="rId2" cstate="print"/>
          <a:stretch>
            <a:fillRect/>
          </a:stretch>
        </p:blipFill>
        <p:spPr>
          <a:xfrm>
            <a:off x="5492520" y="3681360"/>
            <a:ext cx="2377440" cy="1896840"/>
          </a:xfrm>
          <a:prstGeom prst="rect">
            <a:avLst/>
          </a:prstGeom>
          <a:ln>
            <a:noFill/>
          </a:ln>
        </p:spPr>
      </p:pic>
      <p:pic>
        <p:nvPicPr>
          <p:cNvPr id="143" name="Obraz 142"/>
          <p:cNvPicPr/>
          <p:nvPr/>
        </p:nvPicPr>
        <p:blipFill>
          <a:blip r:embed="rId2" cstate="print"/>
          <a:stretch>
            <a:fillRect/>
          </a:stretch>
        </p:blipFill>
        <p:spPr>
          <a:xfrm>
            <a:off x="1276200" y="3681360"/>
            <a:ext cx="2377440" cy="189684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47"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49"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51"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52"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1"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56"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57"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158"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0"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61"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62"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4"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65"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66"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8"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169"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71"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72"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73"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174"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76"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77"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pic>
        <p:nvPicPr>
          <p:cNvPr id="178" name="Obraz 177"/>
          <p:cNvPicPr/>
          <p:nvPr/>
        </p:nvPicPr>
        <p:blipFill>
          <a:blip r:embed="rId2" cstate="print"/>
          <a:stretch>
            <a:fillRect/>
          </a:stretch>
        </p:blipFill>
        <p:spPr>
          <a:xfrm>
            <a:off x="5492520" y="3681360"/>
            <a:ext cx="2377440" cy="1896840"/>
          </a:xfrm>
          <a:prstGeom prst="rect">
            <a:avLst/>
          </a:prstGeom>
          <a:ln>
            <a:noFill/>
          </a:ln>
        </p:spPr>
      </p:pic>
      <p:pic>
        <p:nvPicPr>
          <p:cNvPr id="179" name="Obraz 178"/>
          <p:cNvPicPr/>
          <p:nvPr/>
        </p:nvPicPr>
        <p:blipFill>
          <a:blip r:embed="rId2" cstate="print"/>
          <a:stretch>
            <a:fillRect/>
          </a:stretch>
        </p:blipFill>
        <p:spPr>
          <a:xfrm>
            <a:off x="1276200" y="3681360"/>
            <a:ext cx="2377440" cy="189684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83" name="PlaceHolder 2"/>
          <p:cNvSpPr>
            <a:spLocks noGrp="1"/>
          </p:cNvSpPr>
          <p:nvPr>
            <p:ph type="subTitle"/>
          </p:nvPr>
        </p:nvSpPr>
        <p:spPr>
          <a:xfrm>
            <a:off x="457200" y="1604520"/>
            <a:ext cx="8229240" cy="3977640"/>
          </a:xfrm>
          <a:prstGeom prst="rect">
            <a:avLst/>
          </a:prstGeom>
        </p:spPr>
        <p:txBody>
          <a:bodyPr wrap="none"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85" name="PlaceHolder 2"/>
          <p:cNvSpPr>
            <a:spLocks noGrp="1"/>
          </p:cNvSpPr>
          <p:nvPr>
            <p:ph type="body"/>
          </p:nvPr>
        </p:nvSpPr>
        <p:spPr>
          <a:xfrm>
            <a:off x="457200" y="1604520"/>
            <a:ext cx="822924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3"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44"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87"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88" name="PlaceHolder 3"/>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92"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193"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194"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96"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197"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198"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0"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01"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02"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4" name="PlaceHolder 2"/>
          <p:cNvSpPr>
            <a:spLocks noGrp="1"/>
          </p:cNvSpPr>
          <p:nvPr>
            <p:ph type="body"/>
          </p:nvPr>
        </p:nvSpPr>
        <p:spPr>
          <a:xfrm>
            <a:off x="457200" y="1604520"/>
            <a:ext cx="8229240" cy="1896840"/>
          </a:xfrm>
          <a:prstGeom prst="rect">
            <a:avLst/>
          </a:prstGeom>
        </p:spPr>
        <p:txBody>
          <a:bodyPr wrap="none" lIns="0" tIns="0" rIns="0" bIns="0"/>
          <a:lstStyle/>
          <a:p>
            <a:endParaRPr/>
          </a:p>
        </p:txBody>
      </p:sp>
      <p:sp>
        <p:nvSpPr>
          <p:cNvPr id="205" name="PlaceHolder 3"/>
          <p:cNvSpPr>
            <a:spLocks noGrp="1"/>
          </p:cNvSpPr>
          <p:nvPr>
            <p:ph type="body"/>
          </p:nvPr>
        </p:nvSpPr>
        <p:spPr>
          <a:xfrm>
            <a:off x="457200" y="3681720"/>
            <a:ext cx="8229240" cy="1896840"/>
          </a:xfrm>
          <a:prstGeom prst="rect">
            <a:avLst/>
          </a:prstGeom>
        </p:spPr>
        <p:txBody>
          <a:bodyPr wrap="none"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7"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08"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209"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
        <p:nvSpPr>
          <p:cNvPr id="210" name="PlaceHolder 5"/>
          <p:cNvSpPr>
            <a:spLocks noGrp="1"/>
          </p:cNvSpPr>
          <p:nvPr>
            <p:ph type="body"/>
          </p:nvPr>
        </p:nvSpPr>
        <p:spPr>
          <a:xfrm>
            <a:off x="457200" y="3681720"/>
            <a:ext cx="4015440" cy="1896840"/>
          </a:xfrm>
          <a:prstGeom prst="rect">
            <a:avLst/>
          </a:prstGeom>
        </p:spPr>
        <p:txBody>
          <a:bodyPr wrap="none"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12"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213"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pic>
        <p:nvPicPr>
          <p:cNvPr id="214" name="Obraz 213"/>
          <p:cNvPicPr/>
          <p:nvPr/>
        </p:nvPicPr>
        <p:blipFill>
          <a:blip r:embed="rId2" cstate="print"/>
          <a:stretch>
            <a:fillRect/>
          </a:stretch>
        </p:blipFill>
        <p:spPr>
          <a:xfrm>
            <a:off x="5492520" y="3681360"/>
            <a:ext cx="2377440" cy="1896840"/>
          </a:xfrm>
          <a:prstGeom prst="rect">
            <a:avLst/>
          </a:prstGeom>
          <a:ln>
            <a:noFill/>
          </a:ln>
        </p:spPr>
      </p:pic>
      <p:pic>
        <p:nvPicPr>
          <p:cNvPr id="215" name="Obraz 214"/>
          <p:cNvPicPr/>
          <p:nvPr/>
        </p:nvPicPr>
        <p:blipFill>
          <a:blip r:embed="rId2" cstate="print"/>
          <a:stretch>
            <a:fillRect/>
          </a:stretch>
        </p:blipFill>
        <p:spPr>
          <a:xfrm>
            <a:off x="1276200" y="3681360"/>
            <a:ext cx="2377440" cy="189684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pl-PL"/>
          </a:p>
        </p:txBody>
      </p:sp>
      <p:sp>
        <p:nvSpPr>
          <p:cNvPr id="7475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pl-PL"/>
              <a:t>Kliknij, aby edytować styl wzorca tytułu</a:t>
            </a:r>
          </a:p>
        </p:txBody>
      </p:sp>
      <p:sp>
        <p:nvSpPr>
          <p:cNvPr id="7475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pl-PL"/>
              <a:t>Kliknij, aby edytować styl wzorca podtytułu</a:t>
            </a:r>
          </a:p>
        </p:txBody>
      </p:sp>
      <p:sp>
        <p:nvSpPr>
          <p:cNvPr id="5" name="Rectangle 5"/>
          <p:cNvSpPr>
            <a:spLocks noGrp="1" noChangeArrowheads="1"/>
          </p:cNvSpPr>
          <p:nvPr>
            <p:ph type="ftr" sz="quarter" idx="10"/>
          </p:nvPr>
        </p:nvSpPr>
        <p:spPr/>
        <p:txBody>
          <a:bodyPr/>
          <a:lstStyle>
            <a:lvl1pPr>
              <a:defRPr/>
            </a:lvl1pPr>
          </a:lstStyle>
          <a:p>
            <a:pPr>
              <a:defRPr/>
            </a:pPr>
            <a:endParaRPr lang="pl-PL"/>
          </a:p>
        </p:txBody>
      </p:sp>
      <p:sp>
        <p:nvSpPr>
          <p:cNvPr id="6" name="Rectangle 6"/>
          <p:cNvSpPr>
            <a:spLocks noGrp="1" noChangeArrowheads="1"/>
          </p:cNvSpPr>
          <p:nvPr>
            <p:ph type="sldNum" sz="quarter" idx="11"/>
          </p:nvPr>
        </p:nvSpPr>
        <p:spPr/>
        <p:txBody>
          <a:bodyPr/>
          <a:lstStyle>
            <a:lvl1pPr>
              <a:defRPr/>
            </a:lvl1pPr>
          </a:lstStyle>
          <a:p>
            <a:pPr>
              <a:defRPr/>
            </a:pPr>
            <a:fld id="{12DCD93B-F07A-4387-9374-E909431606A2}" type="slidenum">
              <a:rPr lang="pl-PL"/>
              <a:pPr>
                <a:defRPr/>
              </a:pPr>
              <a:t>‹#›</a:t>
            </a:fld>
            <a:endParaRPr lang="pl-PL"/>
          </a:p>
        </p:txBody>
      </p:sp>
      <p:sp>
        <p:nvSpPr>
          <p:cNvPr id="7" name="Rectangle 7"/>
          <p:cNvSpPr>
            <a:spLocks noGrp="1" noChangeArrowheads="1"/>
          </p:cNvSpPr>
          <p:nvPr>
            <p:ph type="dt" sz="quarter" idx="12"/>
          </p:nvPr>
        </p:nvSpPr>
        <p:spPr/>
        <p:txBody>
          <a:bodyPr/>
          <a:lstStyle>
            <a:lvl1pPr>
              <a:defRPr/>
            </a:lvl1pPr>
          </a:lstStyle>
          <a:p>
            <a:pPr>
              <a:defRPr/>
            </a:pP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AB99F462-3D52-4E16-BB7B-B1A4A2EEA091}" type="slidenum">
              <a:rPr lang="pl-PL"/>
              <a:pPr>
                <a:defRPr/>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C887645A-BBF0-4714-B154-56DDFA62209D}"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AC0E7746-EE90-40C0-869F-F908C00C6F87}"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369FD55F-79AD-484A-BBD2-B1A4DE35DC81}"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1D568A7D-D6B4-413D-8799-038101B6829E}"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E6B33BA5-25FC-4098-8336-F6814E9BD85A}"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5BF2835A-5D09-4237-8CD9-74D13388998B}"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0D9F0172-A00B-42C6-A294-686B51C8DA19}" type="slidenum">
              <a:rPr lang="pl-PL"/>
              <a:pPr>
                <a:defRPr/>
              </a:pPr>
              <a:t>‹#›</a:t>
            </a:fld>
            <a:endParaRPr lang="pl-PL"/>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E8949DFC-1BC6-42AA-914A-CBFA7B60316E}" type="slidenum">
              <a:rPr lang="pl-PL"/>
              <a:pPr>
                <a:defRPr/>
              </a:pPr>
              <a:t>‹#›</a:t>
            </a:fld>
            <a:endParaRPr lang="pl-PL"/>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92100"/>
            <a:ext cx="2057400" cy="57277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92100"/>
            <a:ext cx="6019800" cy="57277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74CC3E1E-D244-457C-964F-E18F4497F074}"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8"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49" name="PlaceHolder 3"/>
          <p:cNvSpPr>
            <a:spLocks noGrp="1"/>
          </p:cNvSpPr>
          <p:nvPr>
            <p:ph type="body"/>
          </p:nvPr>
        </p:nvSpPr>
        <p:spPr>
          <a:xfrm>
            <a:off x="457200" y="3681720"/>
            <a:ext cx="4015440" cy="1896840"/>
          </a:xfrm>
          <a:prstGeom prst="rect">
            <a:avLst/>
          </a:prstGeom>
        </p:spPr>
        <p:txBody>
          <a:bodyPr wrap="none" lIns="0" tIns="0" rIns="0" bIns="0"/>
          <a:lstStyle/>
          <a:p>
            <a:endParaRPr/>
          </a:p>
        </p:txBody>
      </p:sp>
      <p:sp>
        <p:nvSpPr>
          <p:cNvPr id="50" name="PlaceHolder 4"/>
          <p:cNvSpPr>
            <a:spLocks noGrp="1"/>
          </p:cNvSpPr>
          <p:nvPr>
            <p:ph type="body"/>
          </p:nvPr>
        </p:nvSpPr>
        <p:spPr>
          <a:xfrm>
            <a:off x="4673520" y="1604520"/>
            <a:ext cx="401544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2" name="PlaceHolder 2"/>
          <p:cNvSpPr>
            <a:spLocks noGrp="1"/>
          </p:cNvSpPr>
          <p:nvPr>
            <p:ph type="body"/>
          </p:nvPr>
        </p:nvSpPr>
        <p:spPr>
          <a:xfrm>
            <a:off x="457200" y="1604520"/>
            <a:ext cx="4015440" cy="3977280"/>
          </a:xfrm>
          <a:prstGeom prst="rect">
            <a:avLst/>
          </a:prstGeom>
        </p:spPr>
        <p:txBody>
          <a:bodyPr wrap="none" lIns="0" tIns="0" rIns="0" bIns="0"/>
          <a:lstStyle/>
          <a:p>
            <a:endParaRPr/>
          </a:p>
        </p:txBody>
      </p:sp>
      <p:sp>
        <p:nvSpPr>
          <p:cNvPr id="53"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54" name="PlaceHolder 4"/>
          <p:cNvSpPr>
            <a:spLocks noGrp="1"/>
          </p:cNvSpPr>
          <p:nvPr>
            <p:ph type="body"/>
          </p:nvPr>
        </p:nvSpPr>
        <p:spPr>
          <a:xfrm>
            <a:off x="4673520" y="3681720"/>
            <a:ext cx="401544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6" name="PlaceHolder 2"/>
          <p:cNvSpPr>
            <a:spLocks noGrp="1"/>
          </p:cNvSpPr>
          <p:nvPr>
            <p:ph type="body"/>
          </p:nvPr>
        </p:nvSpPr>
        <p:spPr>
          <a:xfrm>
            <a:off x="457200" y="1604520"/>
            <a:ext cx="4015440" cy="1896840"/>
          </a:xfrm>
          <a:prstGeom prst="rect">
            <a:avLst/>
          </a:prstGeom>
        </p:spPr>
        <p:txBody>
          <a:bodyPr wrap="none" lIns="0" tIns="0" rIns="0" bIns="0"/>
          <a:lstStyle/>
          <a:p>
            <a:endParaRPr/>
          </a:p>
        </p:txBody>
      </p:sp>
      <p:sp>
        <p:nvSpPr>
          <p:cNvPr id="57" name="PlaceHolder 3"/>
          <p:cNvSpPr>
            <a:spLocks noGrp="1"/>
          </p:cNvSpPr>
          <p:nvPr>
            <p:ph type="body"/>
          </p:nvPr>
        </p:nvSpPr>
        <p:spPr>
          <a:xfrm>
            <a:off x="4673520" y="1604520"/>
            <a:ext cx="4015440" cy="1896840"/>
          </a:xfrm>
          <a:prstGeom prst="rect">
            <a:avLst/>
          </a:prstGeom>
        </p:spPr>
        <p:txBody>
          <a:bodyPr wrap="none" lIns="0" tIns="0" rIns="0" bIns="0"/>
          <a:lstStyle/>
          <a:p>
            <a:endParaRPr/>
          </a:p>
        </p:txBody>
      </p:sp>
      <p:sp>
        <p:nvSpPr>
          <p:cNvPr id="58" name="PlaceHolder 4"/>
          <p:cNvSpPr>
            <a:spLocks noGrp="1"/>
          </p:cNvSpPr>
          <p:nvPr>
            <p:ph type="body"/>
          </p:nvPr>
        </p:nvSpPr>
        <p:spPr>
          <a:xfrm>
            <a:off x="457200" y="3681720"/>
            <a:ext cx="822852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pl-PL"/>
              <a:t>Kliknij, aby edytować format tekstu tytułu</a:t>
            </a:r>
            <a:endParaRPr/>
          </a:p>
        </p:txBody>
      </p:sp>
      <p:sp>
        <p:nvSpPr>
          <p:cNvPr id="37" name="PlaceHolder 2"/>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pl-PL"/>
              <a:t>Kliknij, aby edytować format tekstu konspektu</a:t>
            </a:r>
            <a:endParaRPr/>
          </a:p>
          <a:p>
            <a:pPr lvl="1">
              <a:buSzPct val="25000"/>
              <a:buFont typeface="StarSymbol"/>
              <a:buChar char=""/>
            </a:pPr>
            <a:r>
              <a:rPr lang="pl-PL"/>
              <a:t>Drugi poziom konspektu</a:t>
            </a:r>
            <a:endParaRPr/>
          </a:p>
          <a:p>
            <a:pPr lvl="2">
              <a:buSzPct val="25000"/>
              <a:buFont typeface="StarSymbol"/>
              <a:buChar char=""/>
            </a:pPr>
            <a:r>
              <a:rPr lang="pl-PL"/>
              <a:t>Trzeci poziom konspektu</a:t>
            </a:r>
            <a:endParaRPr/>
          </a:p>
          <a:p>
            <a:pPr lvl="3">
              <a:buSzPct val="25000"/>
              <a:buFont typeface="StarSymbol"/>
              <a:buChar char=""/>
            </a:pPr>
            <a:r>
              <a:rPr lang="pl-PL"/>
              <a:t>Czwarty poziom konspektu</a:t>
            </a:r>
            <a:endParaRPr/>
          </a:p>
          <a:p>
            <a:pPr lvl="4">
              <a:buSzPct val="25000"/>
              <a:buFont typeface="StarSymbol"/>
              <a:buChar char=""/>
            </a:pPr>
            <a:r>
              <a:rPr lang="pl-PL"/>
              <a:t>Piąty poziom konspektu</a:t>
            </a:r>
            <a:endParaRPr/>
          </a:p>
          <a:p>
            <a:pPr lvl="5">
              <a:buSzPct val="25000"/>
              <a:buFont typeface="StarSymbol"/>
              <a:buChar char=""/>
            </a:pPr>
            <a:r>
              <a:rPr lang="pl-PL"/>
              <a:t>Szósty poziom konspektu</a:t>
            </a:r>
            <a:endParaRPr/>
          </a:p>
          <a:p>
            <a:pPr lvl="6">
              <a:buSzPct val="25000"/>
              <a:buFont typeface="StarSymbol"/>
              <a:buChar char=""/>
            </a:pPr>
            <a:r>
              <a:rPr lang="pl-PL"/>
              <a:t>Siódmy poziom konspektu</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pl-PL"/>
              <a:t>Kliknij, aby edytować format tekstu tytułu</a:t>
            </a:r>
            <a:endParaRPr/>
          </a:p>
        </p:txBody>
      </p:sp>
      <p:sp>
        <p:nvSpPr>
          <p:cNvPr id="109" name="PlaceHolder 2"/>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pl-PL"/>
              <a:t>Kliknij, aby edytować format tekstu konspektu</a:t>
            </a:r>
            <a:endParaRPr/>
          </a:p>
          <a:p>
            <a:pPr lvl="1">
              <a:buSzPct val="25000"/>
              <a:buFont typeface="StarSymbol"/>
              <a:buChar char=""/>
            </a:pPr>
            <a:r>
              <a:rPr lang="pl-PL"/>
              <a:t>Drugi poziom konspektu</a:t>
            </a:r>
            <a:endParaRPr/>
          </a:p>
          <a:p>
            <a:pPr lvl="2">
              <a:buSzPct val="25000"/>
              <a:buFont typeface="StarSymbol"/>
              <a:buChar char=""/>
            </a:pPr>
            <a:r>
              <a:rPr lang="pl-PL"/>
              <a:t>Trzeci poziom konspektu</a:t>
            </a:r>
            <a:endParaRPr/>
          </a:p>
          <a:p>
            <a:pPr lvl="3">
              <a:buSzPct val="25000"/>
              <a:buFont typeface="StarSymbol"/>
              <a:buChar char=""/>
            </a:pPr>
            <a:r>
              <a:rPr lang="pl-PL"/>
              <a:t>Czwarty poziom konspektu</a:t>
            </a:r>
            <a:endParaRPr/>
          </a:p>
          <a:p>
            <a:pPr lvl="4">
              <a:buSzPct val="25000"/>
              <a:buFont typeface="StarSymbol"/>
              <a:buChar char=""/>
            </a:pPr>
            <a:r>
              <a:rPr lang="pl-PL"/>
              <a:t>Piąty poziom konspektu</a:t>
            </a:r>
            <a:endParaRPr/>
          </a:p>
          <a:p>
            <a:pPr lvl="5">
              <a:buSzPct val="25000"/>
              <a:buFont typeface="StarSymbol"/>
              <a:buChar char=""/>
            </a:pPr>
            <a:r>
              <a:rPr lang="pl-PL"/>
              <a:t>Szósty poziom konspektu</a:t>
            </a:r>
            <a:endParaRPr/>
          </a:p>
          <a:p>
            <a:pPr lvl="6">
              <a:buSzPct val="25000"/>
              <a:buFont typeface="StarSymbol"/>
              <a:buChar char=""/>
            </a:pPr>
            <a:r>
              <a:rPr lang="pl-PL"/>
              <a:t>Siódmy poziom konspektu</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pl-PL"/>
              <a:t>Kliknij, aby edytować format tekstu tytułu</a:t>
            </a:r>
            <a:endParaRPr/>
          </a:p>
        </p:txBody>
      </p:sp>
      <p:sp>
        <p:nvSpPr>
          <p:cNvPr id="145" name="PlaceHolder 2"/>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pl-PL"/>
              <a:t>Kliknij, aby edytować format tekstu konspektu</a:t>
            </a:r>
            <a:endParaRPr/>
          </a:p>
          <a:p>
            <a:pPr lvl="1">
              <a:buSzPct val="25000"/>
              <a:buFont typeface="StarSymbol"/>
              <a:buChar char=""/>
            </a:pPr>
            <a:r>
              <a:rPr lang="pl-PL"/>
              <a:t>Drugi poziom konspektu</a:t>
            </a:r>
            <a:endParaRPr/>
          </a:p>
          <a:p>
            <a:pPr lvl="2">
              <a:buSzPct val="25000"/>
              <a:buFont typeface="StarSymbol"/>
              <a:buChar char=""/>
            </a:pPr>
            <a:r>
              <a:rPr lang="pl-PL"/>
              <a:t>Trzeci poziom konspektu</a:t>
            </a:r>
            <a:endParaRPr/>
          </a:p>
          <a:p>
            <a:pPr lvl="3">
              <a:buSzPct val="25000"/>
              <a:buFont typeface="StarSymbol"/>
              <a:buChar char=""/>
            </a:pPr>
            <a:r>
              <a:rPr lang="pl-PL"/>
              <a:t>Czwarty poziom konspektu</a:t>
            </a:r>
            <a:endParaRPr/>
          </a:p>
          <a:p>
            <a:pPr lvl="4">
              <a:buSzPct val="25000"/>
              <a:buFont typeface="StarSymbol"/>
              <a:buChar char=""/>
            </a:pPr>
            <a:r>
              <a:rPr lang="pl-PL"/>
              <a:t>Piąty poziom konspektu</a:t>
            </a:r>
            <a:endParaRPr/>
          </a:p>
          <a:p>
            <a:pPr lvl="5">
              <a:buSzPct val="25000"/>
              <a:buFont typeface="StarSymbol"/>
              <a:buChar char=""/>
            </a:pPr>
            <a:r>
              <a:rPr lang="pl-PL"/>
              <a:t>Szósty poziom konspektu</a:t>
            </a:r>
            <a:endParaRPr/>
          </a:p>
          <a:p>
            <a:pPr lvl="6">
              <a:buSzPct val="25000"/>
              <a:buFont typeface="StarSymbol"/>
              <a:buChar char=""/>
            </a:pPr>
            <a:r>
              <a:rPr lang="pl-PL"/>
              <a:t>Siódmy poziom konspektu</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cstate="print"/>
          <a:stretch>
            <a:fillRect/>
          </a:stretch>
        </a:blipFill>
        <a:effectLst/>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pl-PL"/>
              <a:t>Kliknij, aby edytować format tekstu tytułu</a:t>
            </a:r>
            <a:endParaRPr/>
          </a:p>
        </p:txBody>
      </p:sp>
      <p:sp>
        <p:nvSpPr>
          <p:cNvPr id="181" name="PlaceHolder 2"/>
          <p:cNvSpPr>
            <a:spLocks noGrp="1"/>
          </p:cNvSpPr>
          <p:nvPr>
            <p:ph type="body"/>
          </p:nvPr>
        </p:nvSpPr>
        <p:spPr>
          <a:xfrm>
            <a:off x="457200" y="1604520"/>
            <a:ext cx="8229240" cy="3977280"/>
          </a:xfrm>
          <a:prstGeom prst="rect">
            <a:avLst/>
          </a:prstGeom>
        </p:spPr>
        <p:txBody>
          <a:bodyPr wrap="none" lIns="0" tIns="0" rIns="0" bIns="0"/>
          <a:lstStyle/>
          <a:p>
            <a:pPr>
              <a:buSzPct val="25000"/>
              <a:buFont typeface="StarSymbol"/>
              <a:buChar char=""/>
            </a:pPr>
            <a:r>
              <a:rPr lang="pl-PL"/>
              <a:t>Kliknij, aby edytować format tekstu konspektu</a:t>
            </a:r>
            <a:endParaRPr/>
          </a:p>
          <a:p>
            <a:pPr lvl="1">
              <a:buSzPct val="25000"/>
              <a:buFont typeface="StarSymbol"/>
              <a:buChar char=""/>
            </a:pPr>
            <a:r>
              <a:rPr lang="pl-PL"/>
              <a:t>Drugi poziom konspektu</a:t>
            </a:r>
            <a:endParaRPr/>
          </a:p>
          <a:p>
            <a:pPr lvl="2">
              <a:buSzPct val="25000"/>
              <a:buFont typeface="StarSymbol"/>
              <a:buChar char=""/>
            </a:pPr>
            <a:r>
              <a:rPr lang="pl-PL"/>
              <a:t>Trzeci poziom konspektu</a:t>
            </a:r>
            <a:endParaRPr/>
          </a:p>
          <a:p>
            <a:pPr lvl="3">
              <a:buSzPct val="25000"/>
              <a:buFont typeface="StarSymbol"/>
              <a:buChar char=""/>
            </a:pPr>
            <a:r>
              <a:rPr lang="pl-PL"/>
              <a:t>Czwarty poziom konspektu</a:t>
            </a:r>
            <a:endParaRPr/>
          </a:p>
          <a:p>
            <a:pPr lvl="4">
              <a:buSzPct val="25000"/>
              <a:buFont typeface="StarSymbol"/>
              <a:buChar char=""/>
            </a:pPr>
            <a:r>
              <a:rPr lang="pl-PL"/>
              <a:t>Piąty poziom konspektu</a:t>
            </a:r>
            <a:endParaRPr/>
          </a:p>
          <a:p>
            <a:pPr lvl="5">
              <a:buSzPct val="25000"/>
              <a:buFont typeface="StarSymbol"/>
              <a:buChar char=""/>
            </a:pPr>
            <a:r>
              <a:rPr lang="pl-PL"/>
              <a:t>Szósty poziom konspektu</a:t>
            </a:r>
            <a:endParaRPr/>
          </a:p>
          <a:p>
            <a:pPr lvl="6">
              <a:buSzPct val="25000"/>
              <a:buFont typeface="StarSymbol"/>
              <a:buChar char=""/>
            </a:pPr>
            <a:r>
              <a:rPr lang="pl-PL"/>
              <a:t>Siódmy poziom konspektu</a:t>
            </a:r>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7373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pl-PL"/>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pl-PL"/>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B8C7FDEC-77C0-45E1-8741-8A43E0F89BD7}" type="slidenum">
              <a:rPr lang="pl-PL"/>
              <a:pPr>
                <a:defRPr/>
              </a:pPr>
              <a:t>‹#›</a:t>
            </a:fld>
            <a:endParaRPr lang="pl-PL"/>
          </a:p>
        </p:txBody>
      </p:sp>
    </p:spTree>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alpha val="58000"/>
          </a:schemeClr>
        </a:solidFill>
        <a:effectLst/>
      </p:bgPr>
    </p:bg>
    <p:spTree>
      <p:nvGrpSpPr>
        <p:cNvPr id="1" name=""/>
        <p:cNvGrpSpPr/>
        <p:nvPr/>
      </p:nvGrpSpPr>
      <p:grpSpPr>
        <a:xfrm>
          <a:off x="0" y="0"/>
          <a:ext cx="0" cy="0"/>
          <a:chOff x="0" y="0"/>
          <a:chExt cx="0" cy="0"/>
        </a:xfrm>
      </p:grpSpPr>
      <p:sp>
        <p:nvSpPr>
          <p:cNvPr id="81923" name="Rectangle 3"/>
          <p:cNvSpPr>
            <a:spLocks noChangeArrowheads="1"/>
          </p:cNvSpPr>
          <p:nvPr/>
        </p:nvSpPr>
        <p:spPr bwMode="auto">
          <a:xfrm>
            <a:off x="647700" y="476672"/>
            <a:ext cx="8496300" cy="6165850"/>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120000"/>
              <a:buFontTx/>
              <a:buChar char="•"/>
              <a:defRPr/>
            </a:pPr>
            <a:endParaRPr lang="pl-PL" sz="3600" b="1" dirty="0">
              <a:solidFill>
                <a:srgbClr val="000000"/>
              </a:solidFill>
              <a:effectLst>
                <a:outerShdw blurRad="38100" dist="38100" dir="2700000" algn="tl">
                  <a:srgbClr val="FFFFFF"/>
                </a:outerShdw>
              </a:effectLst>
              <a:latin typeface="Arial" charset="0"/>
            </a:endParaRPr>
          </a:p>
          <a:p>
            <a:pPr marL="342900" indent="-342900">
              <a:lnSpc>
                <a:spcPct val="90000"/>
              </a:lnSpc>
              <a:spcBef>
                <a:spcPct val="20000"/>
              </a:spcBef>
              <a:buClr>
                <a:schemeClr val="hlink"/>
              </a:buClr>
              <a:buSzPct val="120000"/>
              <a:buFontTx/>
              <a:buChar char="•"/>
              <a:defRPr/>
            </a:pPr>
            <a:endParaRPr lang="pl-PL" sz="3600" b="1" dirty="0">
              <a:solidFill>
                <a:srgbClr val="000000"/>
              </a:solidFill>
              <a:effectLst>
                <a:outerShdw blurRad="38100" dist="38100" dir="2700000" algn="tl">
                  <a:srgbClr val="FFFFFF"/>
                </a:outerShdw>
              </a:effectLst>
              <a:latin typeface="Arial" charset="0"/>
            </a:endParaRPr>
          </a:p>
          <a:p>
            <a:pPr marL="342900" indent="-342900">
              <a:lnSpc>
                <a:spcPct val="90000"/>
              </a:lnSpc>
              <a:spcBef>
                <a:spcPct val="20000"/>
              </a:spcBef>
              <a:buClr>
                <a:schemeClr val="hlink"/>
              </a:buClr>
              <a:buSzPct val="120000"/>
              <a:defRPr/>
            </a:pPr>
            <a:endParaRPr lang="pl-PL" sz="3600" b="1" dirty="0">
              <a:solidFill>
                <a:srgbClr val="000000"/>
              </a:solidFill>
              <a:effectLst>
                <a:outerShdw blurRad="38100" dist="38100" dir="2700000" algn="tl">
                  <a:srgbClr val="FFFFFF"/>
                </a:outerShdw>
              </a:effectLst>
              <a:latin typeface="Arial" charset="0"/>
            </a:endParaRPr>
          </a:p>
          <a:p>
            <a:pPr marL="342900" indent="-342900">
              <a:lnSpc>
                <a:spcPct val="90000"/>
              </a:lnSpc>
              <a:spcBef>
                <a:spcPct val="20000"/>
              </a:spcBef>
              <a:buClr>
                <a:schemeClr val="hlink"/>
              </a:buClr>
              <a:buSzPct val="120000"/>
              <a:defRPr/>
            </a:pPr>
            <a:endParaRPr lang="pl-PL" sz="3600" b="1" dirty="0">
              <a:solidFill>
                <a:srgbClr val="000000"/>
              </a:solidFill>
              <a:effectLst>
                <a:outerShdw blurRad="38100" dist="38100" dir="2700000" algn="tl">
                  <a:srgbClr val="FFFFFF"/>
                </a:outerShdw>
              </a:effectLst>
              <a:latin typeface="Arial" charset="0"/>
            </a:endParaRPr>
          </a:p>
          <a:p>
            <a:pPr marL="342900" indent="-342900">
              <a:lnSpc>
                <a:spcPct val="90000"/>
              </a:lnSpc>
              <a:spcBef>
                <a:spcPct val="20000"/>
              </a:spcBef>
              <a:buClr>
                <a:schemeClr val="hlink"/>
              </a:buClr>
              <a:buSzPct val="120000"/>
              <a:defRPr/>
            </a:pPr>
            <a:endParaRPr lang="pl-PL" sz="3600" b="1" dirty="0">
              <a:solidFill>
                <a:srgbClr val="000000"/>
              </a:solidFill>
              <a:effectLst>
                <a:outerShdw blurRad="38100" dist="38100" dir="2700000" algn="tl">
                  <a:srgbClr val="FFFFFF"/>
                </a:outerShdw>
              </a:effectLst>
              <a:latin typeface="Arial" charset="0"/>
            </a:endParaRPr>
          </a:p>
          <a:p>
            <a:pPr marL="342900" indent="-342900">
              <a:lnSpc>
                <a:spcPct val="90000"/>
              </a:lnSpc>
              <a:spcBef>
                <a:spcPct val="20000"/>
              </a:spcBef>
              <a:buClr>
                <a:schemeClr val="hlink"/>
              </a:buClr>
              <a:buSzPct val="120000"/>
              <a:defRPr/>
            </a:pPr>
            <a:endParaRPr lang="pl-PL" sz="1200" b="1" dirty="0">
              <a:solidFill>
                <a:srgbClr val="000000"/>
              </a:solidFill>
              <a:effectLst>
                <a:outerShdw blurRad="38100" dist="38100" dir="2700000" algn="tl">
                  <a:srgbClr val="FFFFFF"/>
                </a:outerShdw>
              </a:effectLst>
              <a:latin typeface="Arial" charset="0"/>
            </a:endParaRPr>
          </a:p>
          <a:p>
            <a:pPr marL="342900" indent="-342900" algn="ctr">
              <a:lnSpc>
                <a:spcPct val="90000"/>
              </a:lnSpc>
              <a:spcBef>
                <a:spcPct val="20000"/>
              </a:spcBef>
              <a:buClr>
                <a:schemeClr val="hlink"/>
              </a:buClr>
              <a:buSzPct val="120000"/>
              <a:defRPr/>
            </a:pPr>
            <a:r>
              <a:rPr lang="pl-PL" sz="3600" b="1" dirty="0">
                <a:solidFill>
                  <a:schemeClr val="bg2"/>
                </a:solidFill>
                <a:effectLst>
                  <a:outerShdw blurRad="38100" dist="38100" dir="2700000" algn="tl">
                    <a:srgbClr val="000000"/>
                  </a:outerShdw>
                </a:effectLst>
              </a:rPr>
              <a:t>	</a:t>
            </a:r>
            <a:r>
              <a:rPr lang="pl-PL" sz="3200" b="1" dirty="0">
                <a:solidFill>
                  <a:schemeClr val="bg2"/>
                </a:solidFill>
              </a:rPr>
              <a:t>	</a:t>
            </a:r>
            <a:endParaRPr lang="pl-PL" sz="3600" dirty="0">
              <a:solidFill>
                <a:schemeClr val="bg2"/>
              </a:solidFill>
            </a:endParaRPr>
          </a:p>
          <a:p>
            <a:pPr marL="342900" indent="-342900">
              <a:lnSpc>
                <a:spcPct val="90000"/>
              </a:lnSpc>
              <a:spcBef>
                <a:spcPct val="20000"/>
              </a:spcBef>
              <a:buClr>
                <a:schemeClr val="hlink"/>
              </a:buClr>
              <a:buSzPct val="120000"/>
              <a:defRPr/>
            </a:pPr>
            <a:endParaRPr lang="pl-PL" sz="3600" dirty="0">
              <a:solidFill>
                <a:schemeClr val="tx2"/>
              </a:solidFill>
            </a:endParaRPr>
          </a:p>
        </p:txBody>
      </p:sp>
      <p:pic>
        <p:nvPicPr>
          <p:cNvPr id="3074" name="Picture 2" descr="http://sne.nsacz.pl/images/stories/Zapowiedzi/Jezus_Pasterz.jpg"/>
          <p:cNvPicPr>
            <a:picLocks noChangeAspect="1" noChangeArrowheads="1"/>
          </p:cNvPicPr>
          <p:nvPr/>
        </p:nvPicPr>
        <p:blipFill>
          <a:blip r:embed="rId2" cstate="print"/>
          <a:srcRect/>
          <a:stretch>
            <a:fillRect/>
          </a:stretch>
        </p:blipFill>
        <p:spPr bwMode="auto">
          <a:xfrm>
            <a:off x="0" y="0"/>
            <a:ext cx="4046220" cy="6858000"/>
          </a:xfrm>
          <a:prstGeom prst="rect">
            <a:avLst/>
          </a:prstGeom>
          <a:ln>
            <a:noFill/>
          </a:ln>
          <a:effectLst>
            <a:softEdge rad="112500"/>
          </a:effectLst>
        </p:spPr>
      </p:pic>
      <p:sp>
        <p:nvSpPr>
          <p:cNvPr id="4" name="pole tekstowe 3"/>
          <p:cNvSpPr txBox="1"/>
          <p:nvPr/>
        </p:nvSpPr>
        <p:spPr>
          <a:xfrm>
            <a:off x="4139952" y="836712"/>
            <a:ext cx="4752528" cy="2246769"/>
          </a:xfrm>
          <a:prstGeom prst="rect">
            <a:avLst/>
          </a:prstGeom>
          <a:noFill/>
        </p:spPr>
        <p:txBody>
          <a:bodyPr wrap="square" rtlCol="0">
            <a:spAutoFit/>
          </a:bodyPr>
          <a:lstStyle/>
          <a:p>
            <a:pPr algn="ctr"/>
            <a:r>
              <a:rPr lang="pl-PL" sz="2800" b="1" i="1" dirty="0" smtClean="0">
                <a:latin typeface="Cambria" pitchFamily="18" charset="0"/>
              </a:rPr>
              <a:t>Nie bój się mała trzódko, gdyż spodobało się </a:t>
            </a:r>
          </a:p>
          <a:p>
            <a:pPr algn="ctr"/>
            <a:r>
              <a:rPr lang="pl-PL" sz="2800" b="1" i="1" dirty="0" smtClean="0">
                <a:latin typeface="Cambria" pitchFamily="18" charset="0"/>
              </a:rPr>
              <a:t>Ojcu waszemu </a:t>
            </a:r>
          </a:p>
          <a:p>
            <a:pPr algn="ctr"/>
            <a:r>
              <a:rPr lang="pl-PL" sz="2800" b="1" i="1" dirty="0" smtClean="0">
                <a:latin typeface="Cambria" pitchFamily="18" charset="0"/>
              </a:rPr>
              <a:t>dać wam królestwo</a:t>
            </a:r>
          </a:p>
          <a:p>
            <a:pPr algn="ctr"/>
            <a:r>
              <a:rPr lang="pl-PL" sz="2800" b="1" i="1" dirty="0" smtClean="0">
                <a:latin typeface="Cambria" pitchFamily="18" charset="0"/>
              </a:rPr>
              <a:t> (</a:t>
            </a:r>
            <a:r>
              <a:rPr lang="pl-PL" sz="2800" b="1" i="1" dirty="0" err="1" smtClean="0">
                <a:latin typeface="Cambria" pitchFamily="18" charset="0"/>
              </a:rPr>
              <a:t>Łk</a:t>
            </a:r>
            <a:r>
              <a:rPr lang="pl-PL" sz="2800" b="1" i="1" dirty="0" smtClean="0">
                <a:latin typeface="Cambria" pitchFamily="18" charset="0"/>
              </a:rPr>
              <a:t>. 12, 32)</a:t>
            </a:r>
            <a:endParaRPr lang="pl-PL" sz="2800" i="1" dirty="0">
              <a:latin typeface="Cambria" pitchFamily="18" charset="0"/>
            </a:endParaRPr>
          </a:p>
        </p:txBody>
      </p:sp>
      <p:sp>
        <p:nvSpPr>
          <p:cNvPr id="6" name="pole tekstowe 5"/>
          <p:cNvSpPr txBox="1"/>
          <p:nvPr/>
        </p:nvSpPr>
        <p:spPr>
          <a:xfrm>
            <a:off x="4427984" y="3933056"/>
            <a:ext cx="3888432" cy="1015663"/>
          </a:xfrm>
          <a:prstGeom prst="rect">
            <a:avLst/>
          </a:prstGeom>
          <a:noFill/>
        </p:spPr>
        <p:txBody>
          <a:bodyPr wrap="square" rtlCol="0">
            <a:spAutoFit/>
          </a:bodyPr>
          <a:lstStyle/>
          <a:p>
            <a:pPr algn="ctr"/>
            <a:r>
              <a:rPr lang="pl-PL" sz="2000" b="1" dirty="0" smtClean="0">
                <a:latin typeface="Cambria" pitchFamily="18" charset="0"/>
              </a:rPr>
              <a:t>Rekolekcje ewangelizacyjne</a:t>
            </a:r>
          </a:p>
          <a:p>
            <a:pPr algn="ctr"/>
            <a:endParaRPr lang="pl-PL" sz="2000" b="1" dirty="0" smtClean="0">
              <a:latin typeface="Cambria" pitchFamily="18" charset="0"/>
            </a:endParaRPr>
          </a:p>
          <a:p>
            <a:pPr algn="ctr"/>
            <a:r>
              <a:rPr lang="pl-PL" sz="2000" b="1" dirty="0" smtClean="0">
                <a:latin typeface="Cambria" pitchFamily="18" charset="0"/>
              </a:rPr>
              <a:t>Olszanka, 14 września 2014 r.</a:t>
            </a:r>
            <a:endParaRPr lang="pl-PL" sz="2000" b="1" dirty="0">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19050" y="0"/>
            <a:ext cx="9163050" cy="6858000"/>
          </a:xfrm>
          <a:prstGeom prst="rect">
            <a:avLst/>
          </a:prstGeom>
          <a:noFill/>
          <a:ln w="9525">
            <a:noFill/>
            <a:miter lim="800000"/>
            <a:headEnd/>
            <a:tailEnd/>
          </a:ln>
        </p:spPr>
      </p:pic>
      <p:sp>
        <p:nvSpPr>
          <p:cNvPr id="4099" name="Prostokąt 3"/>
          <p:cNvSpPr>
            <a:spLocks noChangeArrowheads="1"/>
          </p:cNvSpPr>
          <p:nvPr/>
        </p:nvSpPr>
        <p:spPr bwMode="auto">
          <a:xfrm>
            <a:off x="1116013" y="0"/>
            <a:ext cx="7127875" cy="7356475"/>
          </a:xfrm>
          <a:prstGeom prst="rect">
            <a:avLst/>
          </a:prstGeom>
          <a:noFill/>
          <a:ln w="9525">
            <a:noFill/>
            <a:miter lim="800000"/>
            <a:headEnd/>
            <a:tailEnd/>
          </a:ln>
        </p:spPr>
        <p:txBody>
          <a:bodyPr>
            <a:spAutoFit/>
          </a:bodyPr>
          <a:lstStyle/>
          <a:p>
            <a:pPr algn="ctr">
              <a:spcBef>
                <a:spcPct val="50000"/>
              </a:spcBef>
            </a:pPr>
            <a:r>
              <a:rPr lang="pl-PL" sz="8800" b="1" dirty="0">
                <a:solidFill>
                  <a:srgbClr val="C00000"/>
                </a:solidFill>
                <a:effectLst>
                  <a:outerShdw blurRad="38100" dist="38100" dir="2700000" algn="tl">
                    <a:srgbClr val="000000">
                      <a:alpha val="43137"/>
                    </a:srgbClr>
                  </a:outerShdw>
                </a:effectLst>
                <a:latin typeface="Cambria" pitchFamily="18" charset="0"/>
              </a:rPr>
              <a:t>BÓG</a:t>
            </a:r>
          </a:p>
          <a:p>
            <a:pPr algn="ctr">
              <a:spcBef>
                <a:spcPct val="50000"/>
              </a:spcBef>
            </a:pPr>
            <a:r>
              <a:rPr lang="pl-PL" sz="8800" b="1" dirty="0">
                <a:solidFill>
                  <a:srgbClr val="C00000"/>
                </a:solidFill>
                <a:effectLst>
                  <a:outerShdw blurRad="38100" dist="38100" dir="2700000" algn="tl">
                    <a:srgbClr val="000000">
                      <a:alpha val="43137"/>
                    </a:srgbClr>
                  </a:outerShdw>
                </a:effectLst>
                <a:latin typeface="Cambria" pitchFamily="18" charset="0"/>
              </a:rPr>
              <a:t>jest</a:t>
            </a:r>
          </a:p>
          <a:p>
            <a:pPr algn="ctr">
              <a:spcBef>
                <a:spcPct val="50000"/>
              </a:spcBef>
            </a:pPr>
            <a:r>
              <a:rPr lang="pl-PL" sz="8800" b="1" dirty="0">
                <a:solidFill>
                  <a:srgbClr val="C00000"/>
                </a:solidFill>
                <a:effectLst>
                  <a:outerShdw blurRad="38100" dist="38100" dir="2700000" algn="tl">
                    <a:srgbClr val="000000">
                      <a:alpha val="43137"/>
                    </a:srgbClr>
                  </a:outerShdw>
                </a:effectLst>
                <a:latin typeface="Cambria" pitchFamily="18" charset="0"/>
              </a:rPr>
              <a:t> MIŁOŚCIĄ </a:t>
            </a:r>
          </a:p>
          <a:p>
            <a:pPr algn="ctr">
              <a:spcBef>
                <a:spcPct val="50000"/>
              </a:spcBef>
            </a:pPr>
            <a:r>
              <a:rPr lang="pl-PL" sz="4800" b="1" dirty="0">
                <a:solidFill>
                  <a:srgbClr val="FFFF00"/>
                </a:solidFill>
                <a:effectLst>
                  <a:outerShdw blurRad="38100" dist="38100" dir="2700000" algn="tl">
                    <a:srgbClr val="000000">
                      <a:alpha val="43137"/>
                    </a:srgbClr>
                  </a:outerShdw>
                </a:effectLst>
                <a:latin typeface="Cambria" pitchFamily="18" charset="0"/>
              </a:rPr>
              <a:t/>
            </a:r>
            <a:br>
              <a:rPr lang="pl-PL" sz="4800" b="1" dirty="0">
                <a:solidFill>
                  <a:srgbClr val="FFFF00"/>
                </a:solidFill>
                <a:effectLst>
                  <a:outerShdw blurRad="38100" dist="38100" dir="2700000" algn="tl">
                    <a:srgbClr val="000000">
                      <a:alpha val="43137"/>
                    </a:srgbClr>
                  </a:outerShdw>
                </a:effectLst>
                <a:latin typeface="Cambria" pitchFamily="18" charset="0"/>
              </a:rPr>
            </a:br>
            <a:endParaRPr lang="pl-PL" sz="4800" b="1" dirty="0">
              <a:solidFill>
                <a:srgbClr val="FFFF00"/>
              </a:solidFill>
              <a:effectLst>
                <a:outerShdw blurRad="38100" dist="38100" dir="2700000" algn="tl">
                  <a:srgbClr val="000000">
                    <a:alpha val="43137"/>
                  </a:srgbClr>
                </a:outerShdw>
              </a:effectLst>
              <a:latin typeface="Cambria" pitchFamily="18" charset="0"/>
            </a:endParaRPr>
          </a:p>
        </p:txBody>
      </p:sp>
      <p:sp>
        <p:nvSpPr>
          <p:cNvPr id="4100" name="Prostokąt 4"/>
          <p:cNvSpPr>
            <a:spLocks noChangeArrowheads="1"/>
          </p:cNvSpPr>
          <p:nvPr/>
        </p:nvSpPr>
        <p:spPr bwMode="auto">
          <a:xfrm>
            <a:off x="6669088" y="6089650"/>
            <a:ext cx="2474912" cy="768350"/>
          </a:xfrm>
          <a:prstGeom prst="rect">
            <a:avLst/>
          </a:prstGeom>
          <a:noFill/>
          <a:ln w="9525">
            <a:noFill/>
            <a:miter lim="800000"/>
            <a:headEnd/>
            <a:tailEnd/>
          </a:ln>
        </p:spPr>
        <p:txBody>
          <a:bodyPr wrap="none">
            <a:spAutoFit/>
          </a:bodyPr>
          <a:lstStyle/>
          <a:p>
            <a:pPr algn="ctr"/>
            <a:r>
              <a:rPr lang="pl-PL" sz="4400" b="1" dirty="0">
                <a:solidFill>
                  <a:srgbClr val="FF0000"/>
                </a:solidFill>
                <a:latin typeface="Cambria" pitchFamily="18" charset="0"/>
              </a:rPr>
              <a:t>1 J. 4, 8b </a:t>
            </a:r>
            <a:endParaRPr lang="pl-PL" sz="4400" dirty="0">
              <a:solidFill>
                <a:srgbClr val="FF0000"/>
              </a:solidFill>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stomShape 1"/>
          <p:cNvSpPr/>
          <p:nvPr/>
        </p:nvSpPr>
        <p:spPr>
          <a:xfrm>
            <a:off x="4572000" y="5300640"/>
            <a:ext cx="4567320" cy="1183320"/>
          </a:xfrm>
          <a:prstGeom prst="rect">
            <a:avLst/>
          </a:prstGeom>
          <a:noFill/>
          <a:ln w="9360">
            <a:noFill/>
          </a:ln>
        </p:spPr>
        <p:txBody>
          <a:bodyPr lIns="90000" tIns="45000" rIns="90000" bIns="45000"/>
          <a:lstStyle/>
          <a:p>
            <a:pPr algn="ctr">
              <a:lnSpc>
                <a:spcPct val="100000"/>
              </a:lnSpc>
            </a:pPr>
            <a:r>
              <a:rPr lang="pl-PL" sz="7200" b="1" dirty="0">
                <a:solidFill>
                  <a:srgbClr val="FFCC99"/>
                </a:solidFill>
                <a:latin typeface="Lucida Handwriting"/>
              </a:rPr>
              <a:t>GRZECH</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vismaya-maitreya.pl/fdsfdsfwefwef.jpg"/>
          <p:cNvPicPr>
            <a:picLocks noChangeAspect="1" noChangeArrowheads="1"/>
          </p:cNvPicPr>
          <p:nvPr/>
        </p:nvPicPr>
        <p:blipFill>
          <a:blip r:embed="rId2"/>
          <a:srcRect/>
          <a:stretch>
            <a:fillRect/>
          </a:stretch>
        </p:blipFill>
        <p:spPr bwMode="auto">
          <a:xfrm>
            <a:off x="1928813" y="1143000"/>
            <a:ext cx="5253037" cy="5715000"/>
          </a:xfrm>
          <a:prstGeom prst="rect">
            <a:avLst/>
          </a:prstGeom>
          <a:noFill/>
          <a:ln w="9525">
            <a:noFill/>
            <a:miter lim="800000"/>
            <a:headEnd/>
            <a:tailEnd/>
          </a:ln>
        </p:spPr>
      </p:pic>
      <p:sp>
        <p:nvSpPr>
          <p:cNvPr id="6147" name="Text Box 4"/>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pPr algn="ctr">
              <a:spcBef>
                <a:spcPct val="50000"/>
              </a:spcBef>
            </a:pPr>
            <a:r>
              <a:rPr lang="pl-PL" sz="7200" b="1" dirty="0">
                <a:solidFill>
                  <a:schemeClr val="bg1"/>
                </a:solidFill>
                <a:effectLst>
                  <a:outerShdw blurRad="38100" dist="38100" dir="2700000" algn="tl">
                    <a:srgbClr val="000000">
                      <a:alpha val="43137"/>
                    </a:srgbClr>
                  </a:outerShdw>
                </a:effectLst>
              </a:rPr>
              <a:t>DOBRA NOWINA</a:t>
            </a:r>
          </a:p>
        </p:txBody>
      </p:sp>
      <p:sp>
        <p:nvSpPr>
          <p:cNvPr id="6148" name="Text Box 4"/>
          <p:cNvSpPr txBox="1">
            <a:spLocks noChangeArrowheads="1"/>
          </p:cNvSpPr>
          <p:nvPr/>
        </p:nvSpPr>
        <p:spPr bwMode="auto">
          <a:xfrm>
            <a:off x="0" y="5473700"/>
            <a:ext cx="9144000" cy="1384300"/>
          </a:xfrm>
          <a:prstGeom prst="rect">
            <a:avLst/>
          </a:prstGeom>
          <a:noFill/>
          <a:ln w="9525">
            <a:noFill/>
            <a:miter lim="800000"/>
            <a:headEnd/>
            <a:tailEnd/>
          </a:ln>
        </p:spPr>
        <p:txBody>
          <a:bodyPr>
            <a:spAutoFit/>
          </a:bodyPr>
          <a:lstStyle/>
          <a:p>
            <a:pPr algn="ctr">
              <a:spcBef>
                <a:spcPct val="50000"/>
              </a:spcBef>
            </a:pPr>
            <a:r>
              <a:rPr lang="pl-PL" sz="2800" b="1" dirty="0">
                <a:solidFill>
                  <a:schemeClr val="bg1"/>
                </a:solidFill>
                <a:effectLst>
                  <a:outerShdw blurRad="38100" dist="38100" dir="2700000" algn="tl">
                    <a:srgbClr val="000000">
                      <a:alpha val="43137"/>
                    </a:srgbClr>
                  </a:outerShdw>
                </a:effectLst>
              </a:rPr>
              <a:t>„Tak bowiem Bóg umiłował świat, że Syna swego </a:t>
            </a:r>
            <a:r>
              <a:rPr lang="pl-PL" sz="2800" b="1" dirty="0" err="1">
                <a:solidFill>
                  <a:schemeClr val="bg1"/>
                </a:solidFill>
                <a:effectLst>
                  <a:outerShdw blurRad="38100" dist="38100" dir="2700000" algn="tl">
                    <a:srgbClr val="000000">
                      <a:alpha val="43137"/>
                    </a:srgbClr>
                  </a:outerShdw>
                </a:effectLst>
              </a:rPr>
              <a:t>Jednorodzonego</a:t>
            </a:r>
            <a:r>
              <a:rPr lang="pl-PL" sz="2800" b="1" dirty="0">
                <a:solidFill>
                  <a:schemeClr val="bg1"/>
                </a:solidFill>
                <a:effectLst>
                  <a:outerShdw blurRad="38100" dist="38100" dir="2700000" algn="tl">
                    <a:srgbClr val="000000">
                      <a:alpha val="43137"/>
                    </a:srgbClr>
                  </a:outerShdw>
                </a:effectLst>
              </a:rPr>
              <a:t> dał, aby każdy, kto w Niego wierzy, nie zginął, ale miał życie wieczne.” (J. 3,16)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asja3"/>
          <p:cNvPicPr>
            <a:picLocks noChangeAspect="1" noChangeArrowheads="1"/>
          </p:cNvPicPr>
          <p:nvPr/>
        </p:nvPicPr>
        <p:blipFill>
          <a:blip r:embed="rId2"/>
          <a:srcRect/>
          <a:stretch>
            <a:fillRect/>
          </a:stretch>
        </p:blipFill>
        <p:spPr bwMode="auto">
          <a:xfrm>
            <a:off x="2071670" y="0"/>
            <a:ext cx="500064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braz 1" descr="C:\Users\Inez\Documents\katechizm\śmierć.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Obraz 1" descr="C:\Users\Inez\Documents\katechizm\dłoń.jpg"/>
          <p:cNvPicPr>
            <a:picLocks noChangeAspect="1" noChangeArrowheads="1"/>
          </p:cNvPicPr>
          <p:nvPr/>
        </p:nvPicPr>
        <p:blipFill>
          <a:blip r:embed="rId2"/>
          <a:srcRect/>
          <a:stretch>
            <a:fillRect/>
          </a:stretch>
        </p:blipFill>
        <p:spPr bwMode="auto">
          <a:xfrm>
            <a:off x="0" y="2143117"/>
            <a:ext cx="9144000" cy="4714884"/>
          </a:xfrm>
          <a:prstGeom prst="rect">
            <a:avLst/>
          </a:prstGeom>
          <a:noFill/>
          <a:ln w="9525">
            <a:noFill/>
            <a:miter lim="800000"/>
            <a:headEnd/>
            <a:tailEnd/>
          </a:ln>
        </p:spPr>
      </p:pic>
      <p:sp>
        <p:nvSpPr>
          <p:cNvPr id="3" name="pole tekstowe 2"/>
          <p:cNvSpPr txBox="1"/>
          <p:nvPr/>
        </p:nvSpPr>
        <p:spPr>
          <a:xfrm>
            <a:off x="38100" y="0"/>
            <a:ext cx="9142413" cy="2092881"/>
          </a:xfrm>
          <a:prstGeom prst="rect">
            <a:avLst/>
          </a:prstGeom>
          <a:noFill/>
        </p:spPr>
        <p:txBody>
          <a:bodyPr>
            <a:spAutoFit/>
          </a:bodyPr>
          <a:lstStyle/>
          <a:p>
            <a:pPr algn="ctr">
              <a:defRPr/>
            </a:pPr>
            <a:r>
              <a:rPr lang="pl-PL" sz="6500" b="1" dirty="0">
                <a:solidFill>
                  <a:srgbClr val="FFFF00"/>
                </a:solidFill>
                <a:effectLst>
                  <a:outerShdw blurRad="38100" dist="38100" dir="2700000" algn="tl">
                    <a:srgbClr val="000000">
                      <a:alpha val="43137"/>
                    </a:srgbClr>
                  </a:outerShdw>
                </a:effectLst>
              </a:rPr>
              <a:t>JEZUS </a:t>
            </a:r>
          </a:p>
          <a:p>
            <a:pPr algn="ctr">
              <a:defRPr/>
            </a:pPr>
            <a:r>
              <a:rPr lang="pl-PL" sz="6500" b="1" dirty="0">
                <a:solidFill>
                  <a:srgbClr val="FFFF00"/>
                </a:solidFill>
                <a:effectLst>
                  <a:outerShdw blurRad="38100" dist="38100" dir="2700000" algn="tl">
                    <a:srgbClr val="000000">
                      <a:alpha val="43137"/>
                    </a:srgbClr>
                  </a:outerShdw>
                </a:effectLst>
              </a:rPr>
              <a:t>ZMARTWYCHWSTAŁ!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419475" y="3860800"/>
            <a:ext cx="5329238" cy="2554288"/>
          </a:xfrm>
          <a:prstGeom prst="rect">
            <a:avLst/>
          </a:prstGeom>
          <a:noFill/>
          <a:ln w="9525">
            <a:noFill/>
            <a:miter lim="800000"/>
            <a:headEnd/>
            <a:tailEnd/>
          </a:ln>
        </p:spPr>
        <p:txBody>
          <a:bodyPr>
            <a:spAutoFit/>
          </a:bodyPr>
          <a:lstStyle/>
          <a:p>
            <a:pPr algn="ctr">
              <a:spcBef>
                <a:spcPct val="50000"/>
              </a:spcBef>
            </a:pPr>
            <a:r>
              <a:rPr lang="pl-PL" sz="4000" b="1" dirty="0">
                <a:solidFill>
                  <a:schemeClr val="bg1"/>
                </a:solidFill>
                <a:effectLst>
                  <a:outerShdw blurRad="38100" dist="38100" dir="2700000" algn="tl">
                    <a:srgbClr val="000000">
                      <a:alpha val="43137"/>
                    </a:srgbClr>
                  </a:outerShdw>
                </a:effectLst>
              </a:rPr>
              <a:t>„Każdy, kto wzywać będzie imienia Pańskiego, będzie zbawiony.” (</a:t>
            </a:r>
            <a:r>
              <a:rPr lang="pl-PL" sz="4000" b="1" dirty="0" err="1">
                <a:solidFill>
                  <a:schemeClr val="bg1"/>
                </a:solidFill>
                <a:effectLst>
                  <a:outerShdw blurRad="38100" dist="38100" dir="2700000" algn="tl">
                    <a:srgbClr val="000000">
                      <a:alpha val="43137"/>
                    </a:srgbClr>
                  </a:outerShdw>
                </a:effectLst>
              </a:rPr>
              <a:t>Dz</a:t>
            </a:r>
            <a:r>
              <a:rPr lang="pl-PL" sz="4000" b="1" dirty="0">
                <a:solidFill>
                  <a:schemeClr val="bg1"/>
                </a:solidFill>
                <a:effectLst>
                  <a:outerShdw blurRad="38100" dist="38100" dir="2700000" algn="tl">
                    <a:srgbClr val="000000">
                      <a:alpha val="43137"/>
                    </a:srgbClr>
                  </a:outerShdw>
                </a:effectLst>
              </a:rPr>
              <a:t> 2, 21)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16" name="CustomShape 1"/>
          <p:cNvSpPr/>
          <p:nvPr/>
        </p:nvSpPr>
        <p:spPr>
          <a:xfrm>
            <a:off x="785786" y="4714884"/>
            <a:ext cx="8358214" cy="2143116"/>
          </a:xfrm>
          <a:prstGeom prst="rect">
            <a:avLst/>
          </a:prstGeom>
          <a:noFill/>
          <a:ln>
            <a:noFill/>
          </a:ln>
        </p:spPr>
        <p:txBody>
          <a:bodyPr lIns="90000" tIns="46800" rIns="90000" bIns="46800"/>
          <a:lstStyle/>
          <a:p>
            <a:pPr algn="ctr"/>
            <a:r>
              <a:rPr lang="pl-PL" sz="5400" b="1" dirty="0">
                <a:solidFill>
                  <a:schemeClr val="bg1"/>
                </a:solidFill>
                <a:effectLst>
                  <a:outerShdw blurRad="38100" dist="38100" dir="2700000" algn="tl">
                    <a:srgbClr val="000000">
                      <a:alpha val="43137"/>
                    </a:srgbClr>
                  </a:outerShdw>
                </a:effectLst>
              </a:rPr>
              <a:t>„Bo Bóg jest MIŁOŚCIĄ”</a:t>
            </a:r>
            <a:endParaRPr dirty="0">
              <a:solidFill>
                <a:schemeClr val="bg1"/>
              </a:solidFill>
              <a:effectLst>
                <a:outerShdw blurRad="38100" dist="38100" dir="2700000" algn="tl">
                  <a:srgbClr val="000000">
                    <a:alpha val="43137"/>
                  </a:srgbClr>
                </a:outerShdw>
              </a:effectLst>
            </a:endParaRPr>
          </a:p>
          <a:p>
            <a:pPr algn="ctr">
              <a:lnSpc>
                <a:spcPct val="100000"/>
              </a:lnSpc>
            </a:pPr>
            <a:endParaRPr dirty="0"/>
          </a:p>
          <a:p>
            <a:pPr algn="ctr">
              <a:lnSpc>
                <a:spcPct val="100000"/>
              </a:lnSpc>
            </a:pPr>
            <a:r>
              <a:rPr lang="pl-PL" sz="5400" b="1" dirty="0" smtClean="0">
                <a:solidFill>
                  <a:srgbClr val="FFFFFF"/>
                </a:solidFill>
                <a:effectLst>
                  <a:outerShdw blurRad="38100" dist="38100" dir="2700000" algn="tl">
                    <a:srgbClr val="000000">
                      <a:alpha val="43137"/>
                    </a:srgbClr>
                  </a:outerShdw>
                </a:effectLst>
              </a:rPr>
              <a:t>(1J </a:t>
            </a:r>
            <a:r>
              <a:rPr lang="pl-PL" sz="5400" b="1" dirty="0">
                <a:solidFill>
                  <a:srgbClr val="FFFFFF"/>
                </a:solidFill>
                <a:effectLst>
                  <a:outerShdw blurRad="38100" dist="38100" dir="2700000" algn="tl">
                    <a:srgbClr val="000000">
                      <a:alpha val="43137"/>
                    </a:srgbClr>
                  </a:outerShdw>
                </a:effectLst>
              </a:rPr>
              <a:t>4,8b)</a:t>
            </a:r>
            <a:endParaRP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data:image/jpeg;base64,/9j/4AAQSkZJRgABAQAAAQABAAD/2wCEAAkGBhQSERQUExQVFRUVGBkYFxgXGBcXHRwXFxgYFxcYGBgXHCYeGBojGhQVHy8gIycpLCwsFx4xNTAqNSYrLCkBCQoKDgwOGg8PGCkcHBwpKSkpKSkpKSkpLCkpKSkpKSkpKSksKSkpKSkpKSwpKSwpLCwsKSksLCwpLCwpKSkpKf/AABEIAOEA4QMBIgACEQEDEQH/xAAbAAACAgMBAAAAAAAAAAAAAAAEBQIDAAEGB//EAD4QAAEDAgQDBQYFAgUEAwAAAAEAAhEDIQQSMUEFUWEGInGBkRMyobHB8BRCYtHhUvEVIzNyggcWkrIkNKL/xAAaAQADAQEBAQAAAAAAAAAAAAABAgMABAUG/8QAIhEAAgICAwACAwEAAAAAAAAAAAECEQMhEjFBE2EiMlEE/9oADAMBAAIRAxEAPwDq3vkrH1FpzwT0VLngc16xwBbKxhWUsWlbsRyUW1ijQLOgp1+qKNcQuZZiTsrhiyhxCmO6jlX7SEtZiSVdTqTqUKMGMxS052ZVUwiaDJQY1g2Vbbh0wbh7bKWSAl5DCqrRygvloDIMkxv8TbRX8E7R0mYVpeYy5rNGYk5zEAankl3aanNOxga/+IJlcTwzG5JLsxa102JEkXiRodLrkyu5FsbpB3Gu0rq9XM8OAHuy0AxNs0HkUp/G+0r0RoA9o9SJQ+OxQLnuEgOmAXG0/NAUKvfaeRBnqDI+SSKp2O3o9ip0oR1HohOHNzUmOBJzNBv1AR1BoC7btHN0SfSnkg8Th2hF4jFgDVKMVjpRiK2CVQL2S6tSF9kXWqSh3mVUUBey6spNlWZFNjVjEmsVdUAaK8NVb2FAxBrFNtKT0UqdEovD4eEjGKPww6rEw9isSDWbpYayGxeF6phVqgCZ+SAqY4SrJ2SsEOHIWwy26tq8UbshPxU7ogLw2NlIeCpD1ZTd4ImCGhXsQwcp+2KAQ0OG6vp1wClBxBVlKqUtGsfMxCoxOPa2A46pScffJN4719J5dUpx1aHd3UDMPEa/An1U2U7C+0WMD6UNqEWdLYI10BNpuDzQ/ZbgbauHq5wInW2w5oSpVbUbI0K6jD8KL8JQfTBzAEOAMSJN+RXJkjuy0GcbxHs215AY2MvdJnUpFhOGOzvGSzdzaLgWnUzYL1bA9n32GWI1LnQL+EyUw/7Oovc1z5c4QbGBYzEckt/0dsRcBxLxTLcpDWwGnnYSjKmKIXYNoAAACABAG0JLx3goc0vZZwGg0MA7bKuPKumRnB9nN4jEShpQr6pnktNcuxMiX5ZU/ZqgOIVjMURyTAZaMMOSHeyEQ2sVsulYFgZrRopOqWlXVMICh34UoDE2VkUzFFC08KVeKMJGjF34k/crFr8OVi1GEHEeKujVBU+JFwulGLxdum6qweLixUFmVleB0P4hZTxEHrsl7MXfldRxNfWNV0c0LxOkw9ebI+ixc1h8SRunmG42CIcNNwqWTaDTTUg2ygzEtOjpWhiVqAQNOFGs8hpI1gwo1sUr+DYX2zzm9xjczuvJvnf0KWVJWzJbE9HEBjzvIud5/dVY2p7xn8nxJAVb6UPf0Ua/uu8G/wDsFHwukZhe64DYxHj/ACu+7K4nNhXs3Y+I/S5wIP8A7ei4Jj5AH3ZPey3EzSrAGzKndPiJyk9Zt5pJxtBi6Z3grZqUt1Lo/wD1HyVtGr/mub/S1v1SPhVYsInQ1BF/0vn4pphK2bNU0J+hMLncCiYwdiIdCqxFaRHOZ9ISvFYo53Fpu1hgdYBWhiCKGYm4Dr9coQUaDys5vjOBipmboYJ6EgfNUUsMnWNZNLPsWt+SRtxS74O0c0kXDCTyUPw5WNrqefqnENNZtCk2mtZljHogCGMCuOHCGBVnt0GFGiIWNIUXmVXkShCfa9FiDvz+K0sY8tc7u6qpr9FADub3VVKoZXicjsGgrHdafVl2qCfXuFGlUl2qt8jFaOhwdaUe1wC5/BYiIumP4mYXoQypxIyiNmOhFNxHMpdh3SJVzHToF0Jk6GWHwj6jwxup9I1k+QXVHCDD0DTbMujMfgTHKAgey9BrAXmc8RoDlHhrKlxvPkqVC7uiw6t2NueqjNtuh4qkcm3E5qpP9RJUarLP8W/NZSYJHQE/JGYml/ll0ageqNBT2AU6RvzF/oUywVHPSeN5aR8ZPwCFYe9POx80TgnZc3T97IoEjo8Ljs9Km7RzXEOHUDXzlP8AhdL/ACfEkrjOGVoN/dcPjaPhK7XhzootHMH6qGRUPBgNSmW1C60Eu+LICqzTQYzcyT9+ELMbXBbVaSR3gG+ghK+FYjuVCScwDgByAH1Qir7Cx5SyOc2lrDbieZgfJcjxDDFlVzAQRMApvgZdmqB2Qua2XH8sTJClR4FTezNTc5/6jYSNSCmi+L2K9oTU6ZVwZ1VuJ4dUp+80xzF/kUL7ZdC2R6CGtWw6EM3EKL6/VMANfVCqdihzQRryqSVgoZHFKLMWgQ9azoBGf4nr9+i2lnt1ixjzoOBp/eyWNqwSpVnGwVbWr547KDgRlBg+KhQ1UxMBp0RNHDj1TI10Rp1bDmiRWOiCrtghWUK0lPGbFZ0XDKo30TSnxIUhI1JPjbS65ltWGk9RCzEYglovuuyP+hpUS47O6pcRfUhwPeiW6abjrCOr4lxwdRjhdpBHSf5XNcCxeUscPywD6GfvomWKxxcKh/q+WyvF3sDA8Pc/8T9EdWf/AJLmfpzeBEfMIDACXCdLhM6rYpun8wgeEFVEYtoOmEUxpLZ3Nj0IuhMIdR5+lk34QAfaN3MR5grIZlFBs0jzE/JdDwfjQqNotNi0kO8mu+qQM7rT4mfVC+3y1pbaC35ALSVggNMZjD7d5/K0yosfleXsux4gnYOj4LMfh8tKo781UgCfGfNDtrPoFzM3dnQgHlP0SDG8M8lgEZg1123E+kLs6PEWU6bJhggQ3lzsuMNZ4Hdyc5A57oCpiC4klxcVnG+zXR6UzGUiC4OkDkQk+PFCsbMJdpLSB62+i5zBNexhe8ZWmx6ovg2Ilz6hMMaNOdiVkvsVtspxWEDaxpscHRr06O2nT1Uce6hQH+Y5z3nRjSGg6WJMnfWyT8JxD7uDoe8kjNoZJkg+MoDiPt3OJdBkEwYGaIkCbzcW6LlnlyWdMccEvsbVcYHe6zIP9xcfM/sqnYhLMACQbczYiW6C4J5q+oY0dPlC6sWS0QlCnYSMQoVMSBeUEaqT9ouIBlIjNDjEATsQb9E8p0rBGNs6L8T1WJH/AIizmFil85T4zneLAirduXwnlNpVVCrfknHGK1NxA1gWt80iw5k36ryEy/YTiMZpHkmmDqg09Lj7skFanedETgqpAN4HJZsVoZVNeiEpVQH81F2KmDO2hWqDQXfH+EAeDR7u7a/8rWf5KVHQQFVUbc9PuyZNijThmPyZp3j6plhOIA04lcw069Vfga0G66MeZrQrVnW4GpdHYmrOUX3+RXO4XFw5gGkwU9ac1+QJHpC9CErIyQNQEO9QmGDcWyWi4LY9T8CCUG1t0W149dZTpAsIx74Nh3XX9Sk2NYcxMnW21gnrMKXtHhb5pdWod4g858N0WgpmYCvUqxeSzST4XvuoYmi/NDzJm8ne3JRw5NN0xv8ACEbixI13cfkloNk6WGJbDTqNCYRfCuEw4EjS/wCxSmk+/L72T3h9c+SPgvpdxauaYadW3kc0pxeDBol7S5maxbIghxgwPA/FO69FtQNHIzCH4pQlgaBfnrpyQCc8/vVSG3awBrZtYfyPioYuoHBgNz9CTqUzw+AhjufLw0lL8Xh5cOkdNJTUnpi2xfiAATHM/NDOKvxFO+u5+aFfWaN/ig3Q6Vmnt3SHtMxvsy6BnMC+sQRbom1fGW6LkuN4xtUgtHemAZ1bpYaAT96Lnyz0Xgtg2an/AEO9f5WJd7QrFxWyx1mMY0DMTeYI/ZBYTDzcDmqOJYovdA5/2TDA0Cxku1XP0hQXiIAI0+/BBe1tyk7K/EmZVApnLKy2EkTp9+aLpOHev97wlftCTdHYOoLzpsOf7aIyQGOcGdADe6rxVS4PkiOHU8zC8TYjTkQfkgMYYfff+EhMIolTYIKpDla8X1TJgGVB8OB6p5SxUNO23kuZadE2a6Q1duGdMnLY7oyf/FFsoS3yP0VPDcG9zAQCbRO2qbUqGVpmdh9yvSTVWRJtGVovoB9/FLca2Xk/BM3N1sboR1LvSfvZExCnlMB0dPqoiiQTuDP0UC3vTqEfQZ3fOUGMA4fA3k/JNqFPWyt/DA306K7DUTMRZCwUTo0xZSxtZlFhqPMNaNddfmUfRo3svPe33G/aVDRbOWmSHdXb+mnkUllKB8X2294NYfEn9gkOI7Q1Hk3yjpb4qh1K0oZ7b7fspybHUUEHGuOrj6qArIDilXLTnSC3/wBh/K3T0mQovI7KqJLG0/aCC50XsDE6a8/5Sfi5Ywta1oEDbx39Ar8TxDKS1sh3Mjwk+iT1qpdd0k8zy/uFKUrHSop9mFtYsSBOrwmFa5xe4gDrzTLHU/8ALBkX5XMfRc61pBvoPEfJMauMDotZq5aFaMp4dpERMoPH0C0WYcv9wmWFxjWn+EFxfGhzpafI2sefNMD0W4VgcYtdFMoHPkAEkx9lDYGmYLgN/v5JjhGzUB5XJ5R/CzMxzw/DvpEglobGhuD4BC8Tw8O0EWIjwvKYl7HtGpgbWn1VeGxmbuFrRaJgg3kC+6m0TE9YwiDsq8WyKhbGhRICKRghmiPwkW8/kgaSY4IXXVi7FY/4XiSKViWw4f2XU4Li5DmgmRoZ+C4fCvt5g77JthcV3j5H0heuo3E5/QrinG3DEuIcYi3hH8z5KpmOLoJElKuJumsfJGYCwEX+iKVGGjGDIe6BJRmGojLPzQ2CNjKOwjo28EJBRDLJsm2EozfeypY0an5I6gIEhI2MkB8e4iMPQe+bkQ3/AHEGP38l5LVl7iTq4knzv9V1XbPiJqvDGmWsF+WaL3OwC4HF8fiRTAJGrjpPTmOqm2orY6Vh+PLKbQSRG3ikBx4JPKyBxeJLpJkygzXgdNlxzy8ui8YV2XcSxucZQLSJPgZ+ihgG5gWgxz5/whK7i65W8NinMdLTeIuJSdlC/GUw1xbuI8tz8NVrGYsOYxjRAbvuT9lVOZndLnXdJKjVeIAAAsPFZGK4Wli0mMPcfVAdpZCiuTpsmNbgtRziGkOPQHXzQjuEVmkgtPmuaK0C6KRiiFUAXGdfvRXHBVCYDfkim4UMEOuTH3P0TNUC0QdULiBNhBj6JoziVMN0JcPTQpRWokEEA5fDdYcM4iQHSTuEvFgaQZ/imZ+mXpY/Eo+jic/+pqPdeN51BB6gaJJ/htRhkgT0IPVGYeg78xifT+Ek1TBoNrs70z4b2V7dFfXwHca5okaHxQ1Pc808I2TbsLoMsmWGsErwL9osmbRYLtwx2JJhdIpngz3hN5/ZK6TbgJphqdwdNF6SIlOOpzUJ2lNOGUJg9VDEYbK4zy+qP4XTtp4LGCnYfWEXQpRCsw1IabndEWGl1NsZIiYCVdo+0Ao0yBqR005eJ+qJx/ExTBi55clwvGeLscXAmTuBrvulYxxnHeL1atiSGHYAAHxMXSQFdLxrBiG7HkbxyCRVaESuLLFtl40gFzlU5s2FlbXp3U6dNob3j9+K50mWB8bhywgFwPKOSGKIeG8z0/ZDp7MbaVqVpbnkiY3lWll1pGzHpvBOFB1qed5JiABO+gJHzTTE40UX5HGo3+rNlEfpgPACTYB5DTfUgffmhuNPdmc6CcxO3O8FaLjw+yNNvY74hxjDg5BUJB1HsxM796/itYTs/hsVPsi+WgF1nDW02B5aDouXoVm2hoHiIv0KKwPEqtFzjTqPYTYxBka3a6QR5JfktUxlBDjEdk6dKmajqrQwENJDhU7xEgQQ0gxfRF4LsPTrMD24izhP+idrXh8WXOHFvdSqNJJJex2gGjXtEC0WMeCe9ncT/lEPcA1kgxIdBlxjLmkWP5U8nrQqWw/H9g8MKbi/FQWj+hoFv05pJ85XMcU7PVsJdpZVpGIcybEiYqN/LMWuVdS7X0nMcGZ6cgtLHZHS0mT3iBBEn6InsBpipe056OUToCwl1zFtSpLG5sMpUhbTqugOmA6bD4z6ofIrMVTfSq5HCQRmaQQQWk6gix0+Ck6lMABDGmm4sm97LMEPTZOsOySAl/D6HebIJ5eM7rosHSAMnVelhiqsjNmqeDJcm2Bwkm+gPyV9KmO7z08kzpUBFtV0N6EKK+ALiSNyiqeEhsDVF4enA0n7uq6uMa0nSUjYySRthDGySPVc/juNlzu4SB1+qp41xEuJA0HMwI67LluJVifcJI5jSf3Q0MhziscHNcWkOcNp0lc5XpNpnO43N4F/VLXYlwNiRz+wpv4k3RokDUmwnopOaHUaKsTiS5xN/RLazydB97o+vixF4P8Ati3mbJfXrWhoAnqHHzjRTmysUBNZmk7Dmg6lUuJn4aI04E6zbqg34YOOq5mUKgQdASVCoyPEG/omVOm1gBJj6+qX1ol0HwPkhVBK2t2WwIhQa6LhbJWoJO3X0WKELFqMegfiXQQTa23KdCg8RUMk5/Ig/CQp/wCNFwy1DIJJmAIJ1sPAeiHxWxb3hAuCdeXioQf47E9BzWmwB6Ieq49QR8leM/L5qDiek+PxTVY3gbRxADXTrY2BOnOfFVU+PvY4BgDYMgwJ9NxeIK1hqWbMP09UN7EzMK0k1FE0wcUtY3J+xyXRdj6tOnWHtC4MNnZQZvt8UupYSRJIjxHw5pvwxjKZzECoZuCSABKbAuMrYmTaG+N4exk0S/OJJokj8p7wGY2BiRySnDiHtBteDPj816DwzF08VRH/AMb3IDbOMjWxnbzSjiHZSqXl1UNaCbTA8ACBr4rpyY7fJEYutC3AYdpaLaEjlufgujw2CYYtfouc/wAGq0nECQBctcQPQomhUOaG+MEgnrEbK+OaeqFcfTpMViAJa3YC58FVhswM5so3N48wptxgp0tASJ94E+QBXP4rGl0lxt97BU0BHUDtGTLBcR70R6JXisaLiYJ2Gq52vjCNDboCqn8Qhovl18fNI3Q9WF8TLiwyYjRvXrzSSnThpc58DYT9FHEcUiwA6kyTr6JRicQXG0n76KE5lYxJ8QxciGiBziCf2CVtYTuT5q55v3itfiIFlyt8nbLVotp4Dn8Vp7YkzAHKAqnY0ne/l9hC1K06+iLnFdCpEa1cncxtf6KJqR96KDyqnuUm2URMy5VVHX8lsPWnnqsglRWFbhalOYxYtLFjHSeyDocCPDXePNWU8aWHKxua2huJ8+iFYwgHwFhqrKNZpHf1+K410BoLw2NNQe7lI5af2VrME90GWmdBN/ieqpYymD7xnqY8IITH8dSAGb2kbGGnw70/NWh2TYTwrENpuLX0sznDTPcDSQIuTKq4lwap7zGnLyjTobD1U6PaEiBTdPLO2OnvCY223Tar2irvDKbagpgCHtMgGd2vDj8YXb8icaJcWnZx7szNWuBCr/GONgdepT/HcUqMJacO9wGpzOdI57hWO7U0i1radNzYHe7jJH/IEG3QFc/o+6KOF1q7i1rA/wB2BBdqJ+h+C9K4T7R+Gy4huYWj2loPnuJsuHwvaeqA72TDmy2c+M0WBLZP7pPW7QOqDNVFQu/UTA8CT46Lo+alVbJuDbPRcXw62XJSrNbcB1bKeoIymPKEhxTgAYwrS8GwNcafpdlkeBXL4PjpY7uudHIG3pP0R+K43mbepDhsRE+PNBZ7ZvjOpp8R4gzI4YcuZEFrgTvo4kk+c/x02Dw1A0GvxFJgc4S4NgFvMENg20tOi8x4TWxbA57S/vNIETpzIBsEidgqrnfmm+kk9VpTdBSR7Pxns7hhhy+l7RoAzdwZ7ReBUMfCV59UFD2Jqmo+GkCMjQ8lx3cO6efkfFdN2IxWIyim8OLDF8p0gACY5T6LX/UXhtOhTptDWFpJMCxzbmw8d9yqp0qYDzzF4ZmR1RrxkDoAcXZiDpYNjnuNEvZTzTkeDESIg73A5aIx2IqEgBrIExLQYnnNlj31nwym4QwS67R0uRY2O/Vczl/SqFFemQL6/fW+6gaROh+I/dXuqU/zteDvvMbi/wAFCvTZ+V//AJCPQqL3tDWCGmToFXF4RbGkXm3Of2UC5hBs4noB/dL9sYGqUo3lVtpkmPiiXMA2M9SqS+BfXSyKlfQUZVYxu5PoPoqw9s6fVQIvF1p7CNVkgkqrgdAAqipStQqIxi0twtImO4x3DaHvMfk8jlmOW2myVexbvcSYIM+GiqrOdUI3KvweGeypleCLTB0PUbHyXL9oWqLKAa4wxrW7SR98lZXpAHK6OtiJ8xoomm0+64tOsXj9wg6rgDclxG238oi9jJnC6eucMHLNN+s6KtzxSdDMRnOzWtzAeJKFpsEgim65iAYPoREIqnw5weA0MAcLe0MEj/jI1VV1oAyp8Qa73mA1I1uAY8LA9QieGcRa6tTZ+GY4OIn2kO7tpiRI0N53Sv8A7bqud79MeDyfRO+Adn6j6jWufTBJGUkwXEmLE62hWjbkkxJVR1vEezWDDPaOaaQ1DKZZDtBIkGBcrjm9pjSJFEOpwbFz3Pm+4d3Tpy2XoXHOzbvZUw57abWgCXOA9OpO3ReYY/GjD1CxnuzdxF3G4tpDR05aq2WktMnG32PcLVrYktNWvTowRep7No/4taBcdRumOL7RMw7y2iyjiXtAmtkaQHawDFzuuKq1qVVri4w7Yt8z3vkgG0q0QNNrxy2+q5udLoqo7Oup9usRTc9z6t3bNaxgG9g1snzSbi3a6rVBd7R+YnXMQddiI05Jazg9Z47rXvcdQL/K6td2Zq08r8Q00WGYL7E84BupvnIZUjpP+mnEcViMWGvquNGk11R4cZkCGhrY0JLpn9JlX/8AUfts59b2FFrRSpwMxAeXEgF3vDugaW1hHdgeEMlzqFZhdEETBuWnLFjt8FLtV2DfmJiARJMiPC66lifGk9iclfWjh/8AEqr6TwWhwMSQ0W6aaFKX0ngakDxgK3H4B9B5bJ6Fp/Y6+K2ytVdILA6Ru0T4jLEHwXK2rqRVL1GmUmfmMnzCqxGMAPdE21MxM8lU54nvNcB+YAwfiDHmra+LpwQyWNH5QAS7xci5paijcb7LabmvAlgkawSPBTfXpsFwADsLk+KXyXe8cjesj4WkoZ7MxAFxtNvmpv8ALsaieI4hmPdGX0Qjnkm6uqMbpJnwVT6JFzYJo0ghJrNA7oQzljKsdfMhac6bplExohaW1op0YyFi0sRMdX7Ed0AxJ7x5n9h/dU/ijLt2zob72WmYkOubfHbT4qJpCFxW0KQe0Xg35G/odvNSwmFMTAnrPLwWRG4+9lB/FSJaRM8jlI5XHyTpswTUeQ3KQS4iYEjL4gjkhWUqsd1rvOB8yFKg+Rck8p6bXV2QbuHoqitBWC7NYiqQc1Js/wBdVogdYld52X7KNw0VDVoVqo7zRnsHAy3KDpHmvNqHFG3a4QALHW/kFfgOLBzwMoE6Xm/pb1VcU4p7ROSkeh9tq2LrMaHFjgNWgscJzDQkToOi4Onh3tnPT12yiOmhsj6zzFgB5JY+n0b5BVy8fBI2DUKD2un2ZN7ATAj5p7hMLiKpA9g54N7QY+IhLWAbkjwAP1TXA8VFK7Klzs6m0a/qupwjG9jtnQYbsK+iG1atRzATJptbLoF/fBgTppaUHxri+Gq1CThCQPec59QHSLQ6JsE0wXbeoW5XBr2x+Zw+QCr4lxjD1Ww+hE/0EdOYErrUIpErdgOF7btw1E/h8NQpcpZmcXW7xLnEwIXLcQ4nicRL6tZ7xuc8D0HdHhCv7QYZuSabiQIsdfgkOHl4InTvQfifKVxZmlKkdENosLmjc9bTfxWvbnZVVsOWmDKgwHa/NczdlUWPcTqZ8fuyuwmHpOMVMzf1NvE/p3hU06nMFarVeRiOUhaLpgexpjezdJrM7MQ57bgkUs9xzh+nVL6vBmhoc2tnB3DCAPHvEozs8A5z2OfkcYyT+c3BbOxjRNKvZw7G2hOkHrdd8YRmrSOdycX2cpS7ozN7zuoiOdh81r2+axytGmk/VdU7s41rpZJPWCNNJlcs7g1ZtzTdbU226qU8XEpGdlNTCbtcCPG6qNE7iOv8qbabtvSVJjHA3B8FK2ioOWxuseRtPmisTQym4DTyQ/sHROyKZitYp5TyKxGwDGj7w8/kjz7p++SxYuaRvRXW94+Kr5/eyxYniZdhVD8qPq6LFiK7FmLq23mrMF77fEfNYsRXZmdHV90oJmy2sV5kUWbffVUjVbWKaMbbv4KzbyWLF0L9Teg70L2e/wBdv+4fJyxYo5eysOg7if5/9x+ZQTdPNYsXMOgTF6rKXu+ZWLFgm6/vN8W/MLpe0f8A9ceLfksWLu/z/qcuXsq7D+87z+iK7X+4fArFieXRo9nBDUJhw33/AFW1i4pHUUcT/wBQrdLTyP0WLFl0ExYsWLA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l-PL">
              <a:solidFill>
                <a:srgbClr val="000000"/>
              </a:solidFill>
            </a:endParaRPr>
          </a:p>
        </p:txBody>
      </p:sp>
      <p:sp>
        <p:nvSpPr>
          <p:cNvPr id="11267" name="AutoShape 4" descr="data:image/jpeg;base64,/9j/4AAQSkZJRgABAQAAAQABAAD/2wCEAAkGBhQSERQUExQVFRUVGBkYFxgXGBcXHRwXFxgYFxcYGBgXHCYeGBojGhQVHy8gIycpLCwsFx4xNTAqNSYrLCkBCQoKDgwOGg8PGCkcHBwpKSkpKSkpKSkpLCkpKSkpKSkpKSksKSkpKSkpKSwpKSwpLCwsKSksLCwpLCwpKSkpKf/AABEIAOEA4QMBIgACEQEDEQH/xAAbAAACAgMBAAAAAAAAAAAAAAAEBQIDAAEGB//EAD4QAAEDAgQDBQYFAgUEAwAAAAEAAhEDIQQSMUEFUWEGInGBkRMyobHB8BRCYtHhUvEVIzNyggcWkrIkNKL/xAAaAQADAQEBAQAAAAAAAAAAAAABAgMABAUG/8QAIhEAAgICAwACAwEAAAAAAAAAAAECEQMhEjFBE2EiMlEE/9oADAMBAAIRAxEAPwDq3vkrH1FpzwT0VLngc16xwBbKxhWUsWlbsRyUW1ijQLOgp1+qKNcQuZZiTsrhiyhxCmO6jlX7SEtZiSVdTqTqUKMGMxS052ZVUwiaDJQY1g2Vbbh0wbh7bKWSAl5DCqrRygvloDIMkxv8TbRX8E7R0mYVpeYy5rNGYk5zEAankl3aanNOxga/+IJlcTwzG5JLsxa102JEkXiRodLrkyu5FsbpB3Gu0rq9XM8OAHuy0AxNs0HkUp/G+0r0RoA9o9SJQ+OxQLnuEgOmAXG0/NAUKvfaeRBnqDI+SSKp2O3o9ip0oR1HohOHNzUmOBJzNBv1AR1BoC7btHN0SfSnkg8Th2hF4jFgDVKMVjpRiK2CVQL2S6tSF9kXWqSh3mVUUBey6spNlWZFNjVjEmsVdUAaK8NVb2FAxBrFNtKT0UqdEovD4eEjGKPww6rEw9isSDWbpYayGxeF6phVqgCZ+SAqY4SrJ2SsEOHIWwy26tq8UbshPxU7ogLw2NlIeCpD1ZTd4ImCGhXsQwcp+2KAQ0OG6vp1wClBxBVlKqUtGsfMxCoxOPa2A46pScffJN4719J5dUpx1aHd3UDMPEa/An1U2U7C+0WMD6UNqEWdLYI10BNpuDzQ/ZbgbauHq5wInW2w5oSpVbUbI0K6jD8KL8JQfTBzAEOAMSJN+RXJkjuy0GcbxHs215AY2MvdJnUpFhOGOzvGSzdzaLgWnUzYL1bA9n32GWI1LnQL+EyUw/7Oovc1z5c4QbGBYzEckt/0dsRcBxLxTLcpDWwGnnYSjKmKIXYNoAAACABAG0JLx3goc0vZZwGg0MA7bKuPKumRnB9nN4jEShpQr6pnktNcuxMiX5ZU/ZqgOIVjMURyTAZaMMOSHeyEQ2sVsulYFgZrRopOqWlXVMICh34UoDE2VkUzFFC08KVeKMJGjF34k/crFr8OVi1GEHEeKujVBU+JFwulGLxdum6qweLixUFmVleB0P4hZTxEHrsl7MXfldRxNfWNV0c0LxOkw9ebI+ixc1h8SRunmG42CIcNNwqWTaDTTUg2ygzEtOjpWhiVqAQNOFGs8hpI1gwo1sUr+DYX2zzm9xjczuvJvnf0KWVJWzJbE9HEBjzvIud5/dVY2p7xn8nxJAVb6UPf0Ua/uu8G/wDsFHwukZhe64DYxHj/ACu+7K4nNhXs3Y+I/S5wIP8A7ei4Jj5AH3ZPey3EzSrAGzKndPiJyk9Zt5pJxtBi6Z3grZqUt1Lo/wD1HyVtGr/mub/S1v1SPhVYsInQ1BF/0vn4pphK2bNU0J+hMLncCiYwdiIdCqxFaRHOZ9ISvFYo53Fpu1hgdYBWhiCKGYm4Dr9coQUaDys5vjOBipmboYJ6EgfNUUsMnWNZNLPsWt+SRtxS74O0c0kXDCTyUPw5WNrqefqnENNZtCk2mtZljHogCGMCuOHCGBVnt0GFGiIWNIUXmVXkShCfa9FiDvz+K0sY8tc7u6qpr9FADub3VVKoZXicjsGgrHdafVl2qCfXuFGlUl2qt8jFaOhwdaUe1wC5/BYiIumP4mYXoQypxIyiNmOhFNxHMpdh3SJVzHToF0Jk6GWHwj6jwxup9I1k+QXVHCDD0DTbMujMfgTHKAgey9BrAXmc8RoDlHhrKlxvPkqVC7uiw6t2NueqjNtuh4qkcm3E5qpP9RJUarLP8W/NZSYJHQE/JGYml/ll0ageqNBT2AU6RvzF/oUywVHPSeN5aR8ZPwCFYe9POx80TgnZc3T97IoEjo8Ljs9Km7RzXEOHUDXzlP8AhdL/ACfEkrjOGVoN/dcPjaPhK7XhzootHMH6qGRUPBgNSmW1C60Eu+LICqzTQYzcyT9+ELMbXBbVaSR3gG+ghK+FYjuVCScwDgByAH1Qir7Cx5SyOc2lrDbieZgfJcjxDDFlVzAQRMApvgZdmqB2Qua2XH8sTJClR4FTezNTc5/6jYSNSCmi+L2K9oTU6ZVwZ1VuJ4dUp+80xzF/kUL7ZdC2R6CGtWw6EM3EKL6/VMANfVCqdihzQRryqSVgoZHFKLMWgQ9azoBGf4nr9+i2lnt1ixjzoOBp/eyWNqwSpVnGwVbWr547KDgRlBg+KhQ1UxMBp0RNHDj1TI10Rp1bDmiRWOiCrtghWUK0lPGbFZ0XDKo30TSnxIUhI1JPjbS65ltWGk9RCzEYglovuuyP+hpUS47O6pcRfUhwPeiW6abjrCOr4lxwdRjhdpBHSf5XNcCxeUscPywD6GfvomWKxxcKh/q+WyvF3sDA8Pc/8T9EdWf/AJLmfpzeBEfMIDACXCdLhM6rYpun8wgeEFVEYtoOmEUxpLZ3Nj0IuhMIdR5+lk34QAfaN3MR5grIZlFBs0jzE/JdDwfjQqNotNi0kO8mu+qQM7rT4mfVC+3y1pbaC35ALSVggNMZjD7d5/K0yosfleXsux4gnYOj4LMfh8tKo781UgCfGfNDtrPoFzM3dnQgHlP0SDG8M8lgEZg1123E+kLs6PEWU6bJhggQ3lzsuMNZ4Hdyc5A57oCpiC4klxcVnG+zXR6UzGUiC4OkDkQk+PFCsbMJdpLSB62+i5zBNexhe8ZWmx6ovg2Ilz6hMMaNOdiVkvsVtspxWEDaxpscHRr06O2nT1Uce6hQH+Y5z3nRjSGg6WJMnfWyT8JxD7uDoe8kjNoZJkg+MoDiPt3OJdBkEwYGaIkCbzcW6LlnlyWdMccEvsbVcYHe6zIP9xcfM/sqnYhLMACQbczYiW6C4J5q+oY0dPlC6sWS0QlCnYSMQoVMSBeUEaqT9ouIBlIjNDjEATsQb9E8p0rBGNs6L8T1WJH/AIizmFil85T4zneLAirduXwnlNpVVCrfknHGK1NxA1gWt80iw5k36ryEy/YTiMZpHkmmDqg09Lj7skFanedETgqpAN4HJZsVoZVNeiEpVQH81F2KmDO2hWqDQXfH+EAeDR7u7a/8rWf5KVHQQFVUbc9PuyZNijThmPyZp3j6plhOIA04lcw069Vfga0G66MeZrQrVnW4GpdHYmrOUX3+RXO4XFw5gGkwU9ac1+QJHpC9CErIyQNQEO9QmGDcWyWi4LY9T8CCUG1t0W149dZTpAsIx74Nh3XX9Sk2NYcxMnW21gnrMKXtHhb5pdWod4g858N0WgpmYCvUqxeSzST4XvuoYmi/NDzJm8ne3JRw5NN0xv8ACEbixI13cfkloNk6WGJbDTqNCYRfCuEw4EjS/wCxSmk+/L72T3h9c+SPgvpdxauaYadW3kc0pxeDBol7S5maxbIghxgwPA/FO69FtQNHIzCH4pQlgaBfnrpyQCc8/vVSG3awBrZtYfyPioYuoHBgNz9CTqUzw+AhjufLw0lL8Xh5cOkdNJTUnpi2xfiAATHM/NDOKvxFO+u5+aFfWaN/ig3Q6Vmnt3SHtMxvsy6BnMC+sQRbom1fGW6LkuN4xtUgtHemAZ1bpYaAT96Lnyz0Xgtg2an/AEO9f5WJd7QrFxWyx1mMY0DMTeYI/ZBYTDzcDmqOJYovdA5/2TDA0Cxku1XP0hQXiIAI0+/BBe1tyk7K/EmZVApnLKy2EkTp9+aLpOHev97wlftCTdHYOoLzpsOf7aIyQGOcGdADe6rxVS4PkiOHU8zC8TYjTkQfkgMYYfff+EhMIolTYIKpDla8X1TJgGVB8OB6p5SxUNO23kuZadE2a6Q1duGdMnLY7oyf/FFsoS3yP0VPDcG9zAQCbRO2qbUqGVpmdh9yvSTVWRJtGVovoB9/FLca2Xk/BM3N1sboR1LvSfvZExCnlMB0dPqoiiQTuDP0UC3vTqEfQZ3fOUGMA4fA3k/JNqFPWyt/DA306K7DUTMRZCwUTo0xZSxtZlFhqPMNaNddfmUfRo3svPe33G/aVDRbOWmSHdXb+mnkUllKB8X2294NYfEn9gkOI7Q1Hk3yjpb4qh1K0oZ7b7fspybHUUEHGuOrj6qArIDilXLTnSC3/wBh/K3T0mQovI7KqJLG0/aCC50XsDE6a8/5Sfi5Ywta1oEDbx39Ar8TxDKS1sh3Mjwk+iT1qpdd0k8zy/uFKUrHSop9mFtYsSBOrwmFa5xe4gDrzTLHU/8ALBkX5XMfRc61pBvoPEfJMauMDotZq5aFaMp4dpERMoPH0C0WYcv9wmWFxjWn+EFxfGhzpafI2sefNMD0W4VgcYtdFMoHPkAEkx9lDYGmYLgN/v5JjhGzUB5XJ5R/CzMxzw/DvpEglobGhuD4BC8Tw8O0EWIjwvKYl7HtGpgbWn1VeGxmbuFrRaJgg3kC+6m0TE9YwiDsq8WyKhbGhRICKRghmiPwkW8/kgaSY4IXXVi7FY/4XiSKViWw4f2XU4Li5DmgmRoZ+C4fCvt5g77JthcV3j5H0heuo3E5/QrinG3DEuIcYi3hH8z5KpmOLoJElKuJumsfJGYCwEX+iKVGGjGDIe6BJRmGojLPzQ2CNjKOwjo28EJBRDLJsm2EozfeypY0an5I6gIEhI2MkB8e4iMPQe+bkQ3/AHEGP38l5LVl7iTq4knzv9V1XbPiJqvDGmWsF+WaL3OwC4HF8fiRTAJGrjpPTmOqm2orY6Vh+PLKbQSRG3ikBx4JPKyBxeJLpJkygzXgdNlxzy8ui8YV2XcSxucZQLSJPgZ+ihgG5gWgxz5/whK7i65W8NinMdLTeIuJSdlC/GUw1xbuI8tz8NVrGYsOYxjRAbvuT9lVOZndLnXdJKjVeIAAAsPFZGK4Wli0mMPcfVAdpZCiuTpsmNbgtRziGkOPQHXzQjuEVmkgtPmuaK0C6KRiiFUAXGdfvRXHBVCYDfkim4UMEOuTH3P0TNUC0QdULiBNhBj6JoziVMN0JcPTQpRWokEEA5fDdYcM4iQHSTuEvFgaQZ/imZ+mXpY/Eo+jic/+pqPdeN51BB6gaJJ/htRhkgT0IPVGYeg78xifT+Ek1TBoNrs70z4b2V7dFfXwHca5okaHxQ1Pc808I2TbsLoMsmWGsErwL9osmbRYLtwx2JJhdIpngz3hN5/ZK6TbgJphqdwdNF6SIlOOpzUJ2lNOGUJg9VDEYbK4zy+qP4XTtp4LGCnYfWEXQpRCsw1IabndEWGl1NsZIiYCVdo+0Ao0yBqR005eJ+qJx/ExTBi55clwvGeLscXAmTuBrvulYxxnHeL1atiSGHYAAHxMXSQFdLxrBiG7HkbxyCRVaESuLLFtl40gFzlU5s2FlbXp3U6dNob3j9+K50mWB8bhywgFwPKOSGKIeG8z0/ZDp7MbaVqVpbnkiY3lWll1pGzHpvBOFB1qed5JiABO+gJHzTTE40UX5HGo3+rNlEfpgPACTYB5DTfUgffmhuNPdmc6CcxO3O8FaLjw+yNNvY74hxjDg5BUJB1HsxM796/itYTs/hsVPsi+WgF1nDW02B5aDouXoVm2hoHiIv0KKwPEqtFzjTqPYTYxBka3a6QR5JfktUxlBDjEdk6dKmajqrQwENJDhU7xEgQQ0gxfRF4LsPTrMD24izhP+idrXh8WXOHFvdSqNJJJex2gGjXtEC0WMeCe9ncT/lEPcA1kgxIdBlxjLmkWP5U8nrQqWw/H9g8MKbi/FQWj+hoFv05pJ85XMcU7PVsJdpZVpGIcybEiYqN/LMWuVdS7X0nMcGZ6cgtLHZHS0mT3iBBEn6InsBpipe056OUToCwl1zFtSpLG5sMpUhbTqugOmA6bD4z6ofIrMVTfSq5HCQRmaQQQWk6gix0+Ck6lMABDGmm4sm97LMEPTZOsOySAl/D6HebIJ5eM7rosHSAMnVelhiqsjNmqeDJcm2Bwkm+gPyV9KmO7z08kzpUBFtV0N6EKK+ALiSNyiqeEhsDVF4enA0n7uq6uMa0nSUjYySRthDGySPVc/juNlzu4SB1+qp41xEuJA0HMwI67LluJVifcJI5jSf3Q0MhziscHNcWkOcNp0lc5XpNpnO43N4F/VLXYlwNiRz+wpv4k3RokDUmwnopOaHUaKsTiS5xN/RLazydB97o+vixF4P8Ati3mbJfXrWhoAnqHHzjRTmysUBNZmk7Dmg6lUuJn4aI04E6zbqg34YOOq5mUKgQdASVCoyPEG/omVOm1gBJj6+qX1ol0HwPkhVBK2t2WwIhQa6LhbJWoJO3X0WKELFqMegfiXQQTa23KdCg8RUMk5/Ig/CQp/wCNFwy1DIJJmAIJ1sPAeiHxWxb3hAuCdeXioQf47E9BzWmwB6Ieq49QR8leM/L5qDiek+PxTVY3gbRxADXTrY2BOnOfFVU+PvY4BgDYMgwJ9NxeIK1hqWbMP09UN7EzMK0k1FE0wcUtY3J+xyXRdj6tOnWHtC4MNnZQZvt8UupYSRJIjxHw5pvwxjKZzECoZuCSABKbAuMrYmTaG+N4exk0S/OJJokj8p7wGY2BiRySnDiHtBteDPj816DwzF08VRH/AMb3IDbOMjWxnbzSjiHZSqXl1UNaCbTA8ACBr4rpyY7fJEYutC3AYdpaLaEjlufgujw2CYYtfouc/wAGq0nECQBctcQPQomhUOaG+MEgnrEbK+OaeqFcfTpMViAJa3YC58FVhswM5so3N48wptxgp0tASJ94E+QBXP4rGl0lxt97BU0BHUDtGTLBcR70R6JXisaLiYJ2Gq52vjCNDboCqn8Qhovl18fNI3Q9WF8TLiwyYjRvXrzSSnThpc58DYT9FHEcUiwA6kyTr6JRicQXG0n76KE5lYxJ8QxciGiBziCf2CVtYTuT5q55v3itfiIFlyt8nbLVotp4Dn8Vp7YkzAHKAqnY0ne/l9hC1K06+iLnFdCpEa1cncxtf6KJqR96KDyqnuUm2URMy5VVHX8lsPWnnqsglRWFbhalOYxYtLFjHSeyDocCPDXePNWU8aWHKxua2huJ8+iFYwgHwFhqrKNZpHf1+K410BoLw2NNQe7lI5af2VrME90GWmdBN/ieqpYymD7xnqY8IITH8dSAGb2kbGGnw70/NWh2TYTwrENpuLX0sznDTPcDSQIuTKq4lwap7zGnLyjTobD1U6PaEiBTdPLO2OnvCY223Tar2irvDKbagpgCHtMgGd2vDj8YXb8icaJcWnZx7szNWuBCr/GONgdepT/HcUqMJacO9wGpzOdI57hWO7U0i1radNzYHe7jJH/IEG3QFc/o+6KOF1q7i1rA/wB2BBdqJ+h+C9K4T7R+Gy4huYWj2loPnuJsuHwvaeqA72TDmy2c+M0WBLZP7pPW7QOqDNVFQu/UTA8CT46Lo+alVbJuDbPRcXw62XJSrNbcB1bKeoIymPKEhxTgAYwrS8GwNcafpdlkeBXL4PjpY7uudHIG3pP0R+K43mbepDhsRE+PNBZ7ZvjOpp8R4gzI4YcuZEFrgTvo4kk+c/x02Dw1A0GvxFJgc4S4NgFvMENg20tOi8x4TWxbA57S/vNIETpzIBsEidgqrnfmm+kk9VpTdBSR7Pxns7hhhy+l7RoAzdwZ7ReBUMfCV59UFD2Jqmo+GkCMjQ8lx3cO6efkfFdN2IxWIyim8OLDF8p0gACY5T6LX/UXhtOhTptDWFpJMCxzbmw8d9yqp0qYDzzF4ZmR1RrxkDoAcXZiDpYNjnuNEvZTzTkeDESIg73A5aIx2IqEgBrIExLQYnnNlj31nwym4QwS67R0uRY2O/Vczl/SqFFemQL6/fW+6gaROh+I/dXuqU/zteDvvMbi/wAFCvTZ+V//AJCPQqL3tDWCGmToFXF4RbGkXm3Of2UC5hBs4noB/dL9sYGqUo3lVtpkmPiiXMA2M9SqS+BfXSyKlfQUZVYxu5PoPoqw9s6fVQIvF1p7CNVkgkqrgdAAqipStQqIxi0twtImO4x3DaHvMfk8jlmOW2myVexbvcSYIM+GiqrOdUI3KvweGeypleCLTB0PUbHyXL9oWqLKAa4wxrW7SR98lZXpAHK6OtiJ8xoomm0+64tOsXj9wg6rgDclxG238oi9jJnC6eucMHLNN+s6KtzxSdDMRnOzWtzAeJKFpsEgim65iAYPoREIqnw5weA0MAcLe0MEj/jI1VV1oAyp8Qa73mA1I1uAY8LA9QieGcRa6tTZ+GY4OIn2kO7tpiRI0N53Sv8A7bqud79MeDyfRO+Adn6j6jWufTBJGUkwXEmLE62hWjbkkxJVR1vEezWDDPaOaaQ1DKZZDtBIkGBcrjm9pjSJFEOpwbFz3Pm+4d3Tpy2XoXHOzbvZUw57abWgCXOA9OpO3ReYY/GjD1CxnuzdxF3G4tpDR05aq2WktMnG32PcLVrYktNWvTowRep7No/4taBcdRumOL7RMw7y2iyjiXtAmtkaQHawDFzuuKq1qVVri4w7Yt8z3vkgG0q0QNNrxy2+q5udLoqo7Oup9usRTc9z6t3bNaxgG9g1snzSbi3a6rVBd7R+YnXMQddiI05Jazg9Z47rXvcdQL/K6td2Zq08r8Q00WGYL7E84BupvnIZUjpP+mnEcViMWGvquNGk11R4cZkCGhrY0JLpn9JlX/8AUfts59b2FFrRSpwMxAeXEgF3vDugaW1hHdgeEMlzqFZhdEETBuWnLFjt8FLtV2DfmJiARJMiPC66lifGk9iclfWjh/8AEqr6TwWhwMSQ0W6aaFKX0ngakDxgK3H4B9B5bJ6Fp/Y6+K2ytVdILA6Ru0T4jLEHwXK2rqRVL1GmUmfmMnzCqxGMAPdE21MxM8lU54nvNcB+YAwfiDHmra+LpwQyWNH5QAS7xci5paijcb7LabmvAlgkawSPBTfXpsFwADsLk+KXyXe8cjesj4WkoZ7MxAFxtNvmpv8ALsaieI4hmPdGX0Qjnkm6uqMbpJnwVT6JFzYJo0ghJrNA7oQzljKsdfMhac6bplExohaW1op0YyFi0sRMdX7Ed0AxJ7x5n9h/dU/ijLt2zob72WmYkOubfHbT4qJpCFxW0KQe0Xg35G/odvNSwmFMTAnrPLwWRG4+9lB/FSJaRM8jlI5XHyTpswTUeQ3KQS4iYEjL4gjkhWUqsd1rvOB8yFKg+Rck8p6bXV2QbuHoqitBWC7NYiqQc1Js/wBdVogdYld52X7KNw0VDVoVqo7zRnsHAy3KDpHmvNqHFG3a4QALHW/kFfgOLBzwMoE6Xm/pb1VcU4p7ROSkeh9tq2LrMaHFjgNWgscJzDQkToOi4Onh3tnPT12yiOmhsj6zzFgB5JY+n0b5BVy8fBI2DUKD2un2ZN7ATAj5p7hMLiKpA9g54N7QY+IhLWAbkjwAP1TXA8VFK7Klzs6m0a/qupwjG9jtnQYbsK+iG1atRzATJptbLoF/fBgTppaUHxri+Gq1CThCQPec59QHSLQ6JsE0wXbeoW5XBr2x+Zw+QCr4lxjD1Ww+hE/0EdOYErrUIpErdgOF7btw1E/h8NQpcpZmcXW7xLnEwIXLcQ4nicRL6tZ7xuc8D0HdHhCv7QYZuSabiQIsdfgkOHl4InTvQfifKVxZmlKkdENosLmjc9bTfxWvbnZVVsOWmDKgwHa/NczdlUWPcTqZ8fuyuwmHpOMVMzf1NvE/p3hU06nMFarVeRiOUhaLpgexpjezdJrM7MQ57bgkUs9xzh+nVL6vBmhoc2tnB3DCAPHvEozs8A5z2OfkcYyT+c3BbOxjRNKvZw7G2hOkHrdd8YRmrSOdycX2cpS7ozN7zuoiOdh81r2+axytGmk/VdU7s41rpZJPWCNNJlcs7g1ZtzTdbU226qU8XEpGdlNTCbtcCPG6qNE7iOv8qbabtvSVJjHA3B8FK2ioOWxuseRtPmisTQym4DTyQ/sHROyKZitYp5TyKxGwDGj7w8/kjz7p++SxYuaRvRXW94+Kr5/eyxYniZdhVD8qPq6LFiK7FmLq23mrMF77fEfNYsRXZmdHV90oJmy2sV5kUWbffVUjVbWKaMbbv4KzbyWLF0L9Teg70L2e/wBdv+4fJyxYo5eysOg7if5/9x+ZQTdPNYsXMOgTF6rKXu+ZWLFgm6/vN8W/MLpe0f8A9ceLfksWLu/z/qcuXsq7D+87z+iK7X+4fArFieXRo9nBDUJhw33/AFW1i4pHUUcT/wBQrdLTyP0WLFl0ExYsWLA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l-PL">
              <a:solidFill>
                <a:srgbClr val="000000"/>
              </a:solidFill>
            </a:endParaRPr>
          </a:p>
        </p:txBody>
      </p:sp>
      <p:sp>
        <p:nvSpPr>
          <p:cNvPr id="11268" name="AutoShape 6" descr="data:image/jpeg;base64,/9j/4AAQSkZJRgABAQAAAQABAAD/2wCEAAkGBhQSERQUExQVFRUVGBkYFxgXGBcXHRwXFxgYFxcYGBgXHCYeGBojGhQVHy8gIycpLCwsFx4xNTAqNSYrLCkBCQoKDgwOGg8PGCkcHBwpKSkpKSkpKSkpLCkpKSkpKSkpKSksKSkpKSkpKSwpKSwpLCwsKSksLCwpLCwpKSkpKf/AABEIAOEA4QMBIgACEQEDEQH/xAAbAAACAgMBAAAAAAAAAAAAAAAEBQIDAAEGB//EAD4QAAEDAgQDBQYFAgUEAwAAAAEAAhEDIQQSMUEFUWEGInGBkRMyobHB8BRCYtHhUvEVIzNyggcWkrIkNKL/xAAaAQADAQEBAQAAAAAAAAAAAAABAgMABAUG/8QAIhEAAgICAwACAwEAAAAAAAAAAAECEQMhEjFBE2EiMlEE/9oADAMBAAIRAxEAPwDq3vkrH1FpzwT0VLngc16xwBbKxhWUsWlbsRyUW1ijQLOgp1+qKNcQuZZiTsrhiyhxCmO6jlX7SEtZiSVdTqTqUKMGMxS052ZVUwiaDJQY1g2Vbbh0wbh7bKWSAl5DCqrRygvloDIMkxv8TbRX8E7R0mYVpeYy5rNGYk5zEAankl3aanNOxga/+IJlcTwzG5JLsxa102JEkXiRodLrkyu5FsbpB3Gu0rq9XM8OAHuy0AxNs0HkUp/G+0r0RoA9o9SJQ+OxQLnuEgOmAXG0/NAUKvfaeRBnqDI+SSKp2O3o9ip0oR1HohOHNzUmOBJzNBv1AR1BoC7btHN0SfSnkg8Th2hF4jFgDVKMVjpRiK2CVQL2S6tSF9kXWqSh3mVUUBey6spNlWZFNjVjEmsVdUAaK8NVb2FAxBrFNtKT0UqdEovD4eEjGKPww6rEw9isSDWbpYayGxeF6phVqgCZ+SAqY4SrJ2SsEOHIWwy26tq8UbshPxU7ogLw2NlIeCpD1ZTd4ImCGhXsQwcp+2KAQ0OG6vp1wClBxBVlKqUtGsfMxCoxOPa2A46pScffJN4719J5dUpx1aHd3UDMPEa/An1U2U7C+0WMD6UNqEWdLYI10BNpuDzQ/ZbgbauHq5wInW2w5oSpVbUbI0K6jD8KL8JQfTBzAEOAMSJN+RXJkjuy0GcbxHs215AY2MvdJnUpFhOGOzvGSzdzaLgWnUzYL1bA9n32GWI1LnQL+EyUw/7Oovc1z5c4QbGBYzEckt/0dsRcBxLxTLcpDWwGnnYSjKmKIXYNoAAACABAG0JLx3goc0vZZwGg0MA7bKuPKumRnB9nN4jEShpQr6pnktNcuxMiX5ZU/ZqgOIVjMURyTAZaMMOSHeyEQ2sVsulYFgZrRopOqWlXVMICh34UoDE2VkUzFFC08KVeKMJGjF34k/crFr8OVi1GEHEeKujVBU+JFwulGLxdum6qweLixUFmVleB0P4hZTxEHrsl7MXfldRxNfWNV0c0LxOkw9ebI+ixc1h8SRunmG42CIcNNwqWTaDTTUg2ygzEtOjpWhiVqAQNOFGs8hpI1gwo1sUr+DYX2zzm9xjczuvJvnf0KWVJWzJbE9HEBjzvIud5/dVY2p7xn8nxJAVb6UPf0Ua/uu8G/wDsFHwukZhe64DYxHj/ACu+7K4nNhXs3Y+I/S5wIP8A7ei4Jj5AH3ZPey3EzSrAGzKndPiJyk9Zt5pJxtBi6Z3grZqUt1Lo/wD1HyVtGr/mub/S1v1SPhVYsInQ1BF/0vn4pphK2bNU0J+hMLncCiYwdiIdCqxFaRHOZ9ISvFYo53Fpu1hgdYBWhiCKGYm4Dr9coQUaDys5vjOBipmboYJ6EgfNUUsMnWNZNLPsWt+SRtxS74O0c0kXDCTyUPw5WNrqefqnENNZtCk2mtZljHogCGMCuOHCGBVnt0GFGiIWNIUXmVXkShCfa9FiDvz+K0sY8tc7u6qpr9FADub3VVKoZXicjsGgrHdafVl2qCfXuFGlUl2qt8jFaOhwdaUe1wC5/BYiIumP4mYXoQypxIyiNmOhFNxHMpdh3SJVzHToF0Jk6GWHwj6jwxup9I1k+QXVHCDD0DTbMujMfgTHKAgey9BrAXmc8RoDlHhrKlxvPkqVC7uiw6t2NueqjNtuh4qkcm3E5qpP9RJUarLP8W/NZSYJHQE/JGYml/ll0ageqNBT2AU6RvzF/oUywVHPSeN5aR8ZPwCFYe9POx80TgnZc3T97IoEjo8Ljs9Km7RzXEOHUDXzlP8AhdL/ACfEkrjOGVoN/dcPjaPhK7XhzootHMH6qGRUPBgNSmW1C60Eu+LICqzTQYzcyT9+ELMbXBbVaSR3gG+ghK+FYjuVCScwDgByAH1Qir7Cx5SyOc2lrDbieZgfJcjxDDFlVzAQRMApvgZdmqB2Qua2XH8sTJClR4FTezNTc5/6jYSNSCmi+L2K9oTU6ZVwZ1VuJ4dUp+80xzF/kUL7ZdC2R6CGtWw6EM3EKL6/VMANfVCqdihzQRryqSVgoZHFKLMWgQ9azoBGf4nr9+i2lnt1ixjzoOBp/eyWNqwSpVnGwVbWr547KDgRlBg+KhQ1UxMBp0RNHDj1TI10Rp1bDmiRWOiCrtghWUK0lPGbFZ0XDKo30TSnxIUhI1JPjbS65ltWGk9RCzEYglovuuyP+hpUS47O6pcRfUhwPeiW6abjrCOr4lxwdRjhdpBHSf5XNcCxeUscPywD6GfvomWKxxcKh/q+WyvF3sDA8Pc/8T9EdWf/AJLmfpzeBEfMIDACXCdLhM6rYpun8wgeEFVEYtoOmEUxpLZ3Nj0IuhMIdR5+lk34QAfaN3MR5grIZlFBs0jzE/JdDwfjQqNotNi0kO8mu+qQM7rT4mfVC+3y1pbaC35ALSVggNMZjD7d5/K0yosfleXsux4gnYOj4LMfh8tKo781UgCfGfNDtrPoFzM3dnQgHlP0SDG8M8lgEZg1123E+kLs6PEWU6bJhggQ3lzsuMNZ4Hdyc5A57oCpiC4klxcVnG+zXR6UzGUiC4OkDkQk+PFCsbMJdpLSB62+i5zBNexhe8ZWmx6ovg2Ilz6hMMaNOdiVkvsVtspxWEDaxpscHRr06O2nT1Uce6hQH+Y5z3nRjSGg6WJMnfWyT8JxD7uDoe8kjNoZJkg+MoDiPt3OJdBkEwYGaIkCbzcW6LlnlyWdMccEvsbVcYHe6zIP9xcfM/sqnYhLMACQbczYiW6C4J5q+oY0dPlC6sWS0QlCnYSMQoVMSBeUEaqT9ouIBlIjNDjEATsQb9E8p0rBGNs6L8T1WJH/AIizmFil85T4zneLAirduXwnlNpVVCrfknHGK1NxA1gWt80iw5k36ryEy/YTiMZpHkmmDqg09Lj7skFanedETgqpAN4HJZsVoZVNeiEpVQH81F2KmDO2hWqDQXfH+EAeDR7u7a/8rWf5KVHQQFVUbc9PuyZNijThmPyZp3j6plhOIA04lcw069Vfga0G66MeZrQrVnW4GpdHYmrOUX3+RXO4XFw5gGkwU9ac1+QJHpC9CErIyQNQEO9QmGDcWyWi4LY9T8CCUG1t0W149dZTpAsIx74Nh3XX9Sk2NYcxMnW21gnrMKXtHhb5pdWod4g858N0WgpmYCvUqxeSzST4XvuoYmi/NDzJm8ne3JRw5NN0xv8ACEbixI13cfkloNk6WGJbDTqNCYRfCuEw4EjS/wCxSmk+/L72T3h9c+SPgvpdxauaYadW3kc0pxeDBol7S5maxbIghxgwPA/FO69FtQNHIzCH4pQlgaBfnrpyQCc8/vVSG3awBrZtYfyPioYuoHBgNz9CTqUzw+AhjufLw0lL8Xh5cOkdNJTUnpi2xfiAATHM/NDOKvxFO+u5+aFfWaN/ig3Q6Vmnt3SHtMxvsy6BnMC+sQRbom1fGW6LkuN4xtUgtHemAZ1bpYaAT96Lnyz0Xgtg2an/AEO9f5WJd7QrFxWyx1mMY0DMTeYI/ZBYTDzcDmqOJYovdA5/2TDA0Cxku1XP0hQXiIAI0+/BBe1tyk7K/EmZVApnLKy2EkTp9+aLpOHev97wlftCTdHYOoLzpsOf7aIyQGOcGdADe6rxVS4PkiOHU8zC8TYjTkQfkgMYYfff+EhMIolTYIKpDla8X1TJgGVB8OB6p5SxUNO23kuZadE2a6Q1duGdMnLY7oyf/FFsoS3yP0VPDcG9zAQCbRO2qbUqGVpmdh9yvSTVWRJtGVovoB9/FLca2Xk/BM3N1sboR1LvSfvZExCnlMB0dPqoiiQTuDP0UC3vTqEfQZ3fOUGMA4fA3k/JNqFPWyt/DA306K7DUTMRZCwUTo0xZSxtZlFhqPMNaNddfmUfRo3svPe33G/aVDRbOWmSHdXb+mnkUllKB8X2294NYfEn9gkOI7Q1Hk3yjpb4qh1K0oZ7b7fspybHUUEHGuOrj6qArIDilXLTnSC3/wBh/K3T0mQovI7KqJLG0/aCC50XsDE6a8/5Sfi5Ywta1oEDbx39Ar8TxDKS1sh3Mjwk+iT1qpdd0k8zy/uFKUrHSop9mFtYsSBOrwmFa5xe4gDrzTLHU/8ALBkX5XMfRc61pBvoPEfJMauMDotZq5aFaMp4dpERMoPH0C0WYcv9wmWFxjWn+EFxfGhzpafI2sefNMD0W4VgcYtdFMoHPkAEkx9lDYGmYLgN/v5JjhGzUB5XJ5R/CzMxzw/DvpEglobGhuD4BC8Tw8O0EWIjwvKYl7HtGpgbWn1VeGxmbuFrRaJgg3kC+6m0TE9YwiDsq8WyKhbGhRICKRghmiPwkW8/kgaSY4IXXVi7FY/4XiSKViWw4f2XU4Li5DmgmRoZ+C4fCvt5g77JthcV3j5H0heuo3E5/QrinG3DEuIcYi3hH8z5KpmOLoJElKuJumsfJGYCwEX+iKVGGjGDIe6BJRmGojLPzQ2CNjKOwjo28EJBRDLJsm2EozfeypY0an5I6gIEhI2MkB8e4iMPQe+bkQ3/AHEGP38l5LVl7iTq4knzv9V1XbPiJqvDGmWsF+WaL3OwC4HF8fiRTAJGrjpPTmOqm2orY6Vh+PLKbQSRG3ikBx4JPKyBxeJLpJkygzXgdNlxzy8ui8YV2XcSxucZQLSJPgZ+ihgG5gWgxz5/whK7i65W8NinMdLTeIuJSdlC/GUw1xbuI8tz8NVrGYsOYxjRAbvuT9lVOZndLnXdJKjVeIAAAsPFZGK4Wli0mMPcfVAdpZCiuTpsmNbgtRziGkOPQHXzQjuEVmkgtPmuaK0C6KRiiFUAXGdfvRXHBVCYDfkim4UMEOuTH3P0TNUC0QdULiBNhBj6JoziVMN0JcPTQpRWokEEA5fDdYcM4iQHSTuEvFgaQZ/imZ+mXpY/Eo+jic/+pqPdeN51BB6gaJJ/htRhkgT0IPVGYeg78xifT+Ek1TBoNrs70z4b2V7dFfXwHca5okaHxQ1Pc808I2TbsLoMsmWGsErwL9osmbRYLtwx2JJhdIpngz3hN5/ZK6TbgJphqdwdNF6SIlOOpzUJ2lNOGUJg9VDEYbK4zy+qP4XTtp4LGCnYfWEXQpRCsw1IabndEWGl1NsZIiYCVdo+0Ao0yBqR005eJ+qJx/ExTBi55clwvGeLscXAmTuBrvulYxxnHeL1atiSGHYAAHxMXSQFdLxrBiG7HkbxyCRVaESuLLFtl40gFzlU5s2FlbXp3U6dNob3j9+K50mWB8bhywgFwPKOSGKIeG8z0/ZDp7MbaVqVpbnkiY3lWll1pGzHpvBOFB1qed5JiABO+gJHzTTE40UX5HGo3+rNlEfpgPACTYB5DTfUgffmhuNPdmc6CcxO3O8FaLjw+yNNvY74hxjDg5BUJB1HsxM796/itYTs/hsVPsi+WgF1nDW02B5aDouXoVm2hoHiIv0KKwPEqtFzjTqPYTYxBka3a6QR5JfktUxlBDjEdk6dKmajqrQwENJDhU7xEgQQ0gxfRF4LsPTrMD24izhP+idrXh8WXOHFvdSqNJJJex2gGjXtEC0WMeCe9ncT/lEPcA1kgxIdBlxjLmkWP5U8nrQqWw/H9g8MKbi/FQWj+hoFv05pJ85XMcU7PVsJdpZVpGIcybEiYqN/LMWuVdS7X0nMcGZ6cgtLHZHS0mT3iBBEn6InsBpipe056OUToCwl1zFtSpLG5sMpUhbTqugOmA6bD4z6ofIrMVTfSq5HCQRmaQQQWk6gix0+Ck6lMABDGmm4sm97LMEPTZOsOySAl/D6HebIJ5eM7rosHSAMnVelhiqsjNmqeDJcm2Bwkm+gPyV9KmO7z08kzpUBFtV0N6EKK+ALiSNyiqeEhsDVF4enA0n7uq6uMa0nSUjYySRthDGySPVc/juNlzu4SB1+qp41xEuJA0HMwI67LluJVifcJI5jSf3Q0MhziscHNcWkOcNp0lc5XpNpnO43N4F/VLXYlwNiRz+wpv4k3RokDUmwnopOaHUaKsTiS5xN/RLazydB97o+vixF4P8Ati3mbJfXrWhoAnqHHzjRTmysUBNZmk7Dmg6lUuJn4aI04E6zbqg34YOOq5mUKgQdASVCoyPEG/omVOm1gBJj6+qX1ol0HwPkhVBK2t2WwIhQa6LhbJWoJO3X0WKELFqMegfiXQQTa23KdCg8RUMk5/Ig/CQp/wCNFwy1DIJJmAIJ1sPAeiHxWxb3hAuCdeXioQf47E9BzWmwB6Ieq49QR8leM/L5qDiek+PxTVY3gbRxADXTrY2BOnOfFVU+PvY4BgDYMgwJ9NxeIK1hqWbMP09UN7EzMK0k1FE0wcUtY3J+xyXRdj6tOnWHtC4MNnZQZvt8UupYSRJIjxHw5pvwxjKZzECoZuCSABKbAuMrYmTaG+N4exk0S/OJJokj8p7wGY2BiRySnDiHtBteDPj816DwzF08VRH/AMb3IDbOMjWxnbzSjiHZSqXl1UNaCbTA8ACBr4rpyY7fJEYutC3AYdpaLaEjlufgujw2CYYtfouc/wAGq0nECQBctcQPQomhUOaG+MEgnrEbK+OaeqFcfTpMViAJa3YC58FVhswM5so3N48wptxgp0tASJ94E+QBXP4rGl0lxt97BU0BHUDtGTLBcR70R6JXisaLiYJ2Gq52vjCNDboCqn8Qhovl18fNI3Q9WF8TLiwyYjRvXrzSSnThpc58DYT9FHEcUiwA6kyTr6JRicQXG0n76KE5lYxJ8QxciGiBziCf2CVtYTuT5q55v3itfiIFlyt8nbLVotp4Dn8Vp7YkzAHKAqnY0ne/l9hC1K06+iLnFdCpEa1cncxtf6KJqR96KDyqnuUm2URMy5VVHX8lsPWnnqsglRWFbhalOYxYtLFjHSeyDocCPDXePNWU8aWHKxua2huJ8+iFYwgHwFhqrKNZpHf1+K410BoLw2NNQe7lI5af2VrME90GWmdBN/ieqpYymD7xnqY8IITH8dSAGb2kbGGnw70/NWh2TYTwrENpuLX0sznDTPcDSQIuTKq4lwap7zGnLyjTobD1U6PaEiBTdPLO2OnvCY223Tar2irvDKbagpgCHtMgGd2vDj8YXb8icaJcWnZx7szNWuBCr/GONgdepT/HcUqMJacO9wGpzOdI57hWO7U0i1radNzYHe7jJH/IEG3QFc/o+6KOF1q7i1rA/wB2BBdqJ+h+C9K4T7R+Gy4huYWj2loPnuJsuHwvaeqA72TDmy2c+M0WBLZP7pPW7QOqDNVFQu/UTA8CT46Lo+alVbJuDbPRcXw62XJSrNbcB1bKeoIymPKEhxTgAYwrS8GwNcafpdlkeBXL4PjpY7uudHIG3pP0R+K43mbepDhsRE+PNBZ7ZvjOpp8R4gzI4YcuZEFrgTvo4kk+c/x02Dw1A0GvxFJgc4S4NgFvMENg20tOi8x4TWxbA57S/vNIETpzIBsEidgqrnfmm+kk9VpTdBSR7Pxns7hhhy+l7RoAzdwZ7ReBUMfCV59UFD2Jqmo+GkCMjQ8lx3cO6efkfFdN2IxWIyim8OLDF8p0gACY5T6LX/UXhtOhTptDWFpJMCxzbmw8d9yqp0qYDzzF4ZmR1RrxkDoAcXZiDpYNjnuNEvZTzTkeDESIg73A5aIx2IqEgBrIExLQYnnNlj31nwym4QwS67R0uRY2O/Vczl/SqFFemQL6/fW+6gaROh+I/dXuqU/zteDvvMbi/wAFCvTZ+V//AJCPQqL3tDWCGmToFXF4RbGkXm3Of2UC5hBs4noB/dL9sYGqUo3lVtpkmPiiXMA2M9SqS+BfXSyKlfQUZVYxu5PoPoqw9s6fVQIvF1p7CNVkgkqrgdAAqipStQqIxi0twtImO4x3DaHvMfk8jlmOW2myVexbvcSYIM+GiqrOdUI3KvweGeypleCLTB0PUbHyXL9oWqLKAa4wxrW7SR98lZXpAHK6OtiJ8xoomm0+64tOsXj9wg6rgDclxG238oi9jJnC6eucMHLNN+s6KtzxSdDMRnOzWtzAeJKFpsEgim65iAYPoREIqnw5weA0MAcLe0MEj/jI1VV1oAyp8Qa73mA1I1uAY8LA9QieGcRa6tTZ+GY4OIn2kO7tpiRI0N53Sv8A7bqud79MeDyfRO+Adn6j6jWufTBJGUkwXEmLE62hWjbkkxJVR1vEezWDDPaOaaQ1DKZZDtBIkGBcrjm9pjSJFEOpwbFz3Pm+4d3Tpy2XoXHOzbvZUw57abWgCXOA9OpO3ReYY/GjD1CxnuzdxF3G4tpDR05aq2WktMnG32PcLVrYktNWvTowRep7No/4taBcdRumOL7RMw7y2iyjiXtAmtkaQHawDFzuuKq1qVVri4w7Yt8z3vkgG0q0QNNrxy2+q5udLoqo7Oup9usRTc9z6t3bNaxgG9g1snzSbi3a6rVBd7R+YnXMQddiI05Jazg9Z47rXvcdQL/K6td2Zq08r8Q00WGYL7E84BupvnIZUjpP+mnEcViMWGvquNGk11R4cZkCGhrY0JLpn9JlX/8AUfts59b2FFrRSpwMxAeXEgF3vDugaW1hHdgeEMlzqFZhdEETBuWnLFjt8FLtV2DfmJiARJMiPC66lifGk9iclfWjh/8AEqr6TwWhwMSQ0W6aaFKX0ngakDxgK3H4B9B5bJ6Fp/Y6+K2ytVdILA6Ru0T4jLEHwXK2rqRVL1GmUmfmMnzCqxGMAPdE21MxM8lU54nvNcB+YAwfiDHmra+LpwQyWNH5QAS7xci5paijcb7LabmvAlgkawSPBTfXpsFwADsLk+KXyXe8cjesj4WkoZ7MxAFxtNvmpv8ALsaieI4hmPdGX0Qjnkm6uqMbpJnwVT6JFzYJo0ghJrNA7oQzljKsdfMhac6bplExohaW1op0YyFi0sRMdX7Ed0AxJ7x5n9h/dU/ijLt2zob72WmYkOubfHbT4qJpCFxW0KQe0Xg35G/odvNSwmFMTAnrPLwWRG4+9lB/FSJaRM8jlI5XHyTpswTUeQ3KQS4iYEjL4gjkhWUqsd1rvOB8yFKg+Rck8p6bXV2QbuHoqitBWC7NYiqQc1Js/wBdVogdYld52X7KNw0VDVoVqo7zRnsHAy3KDpHmvNqHFG3a4QALHW/kFfgOLBzwMoE6Xm/pb1VcU4p7ROSkeh9tq2LrMaHFjgNWgscJzDQkToOi4Onh3tnPT12yiOmhsj6zzFgB5JY+n0b5BVy8fBI2DUKD2un2ZN7ATAj5p7hMLiKpA9g54N7QY+IhLWAbkjwAP1TXA8VFK7Klzs6m0a/qupwjG9jtnQYbsK+iG1atRzATJptbLoF/fBgTppaUHxri+Gq1CThCQPec59QHSLQ6JsE0wXbeoW5XBr2x+Zw+QCr4lxjD1Ww+hE/0EdOYErrUIpErdgOF7btw1E/h8NQpcpZmcXW7xLnEwIXLcQ4nicRL6tZ7xuc8D0HdHhCv7QYZuSabiQIsdfgkOHl4InTvQfifKVxZmlKkdENosLmjc9bTfxWvbnZVVsOWmDKgwHa/NczdlUWPcTqZ8fuyuwmHpOMVMzf1NvE/p3hU06nMFarVeRiOUhaLpgexpjezdJrM7MQ57bgkUs9xzh+nVL6vBmhoc2tnB3DCAPHvEozs8A5z2OfkcYyT+c3BbOxjRNKvZw7G2hOkHrdd8YRmrSOdycX2cpS7ozN7zuoiOdh81r2+axytGmk/VdU7s41rpZJPWCNNJlcs7g1ZtzTdbU226qU8XEpGdlNTCbtcCPG6qNE7iOv8qbabtvSVJjHA3B8FK2ioOWxuseRtPmisTQym4DTyQ/sHROyKZitYp5TyKxGwDGj7w8/kjz7p++SxYuaRvRXW94+Kr5/eyxYniZdhVD8qPq6LFiK7FmLq23mrMF77fEfNYsRXZmdHV90oJmy2sV5kUWbffVUjVbWKaMbbv4KzbyWLF0L9Teg70L2e/wBdv+4fJyxYo5eysOg7if5/9x+ZQTdPNYsXMOgTF6rKXu+ZWLFgm6/vN8W/MLpe0f8A9ceLfksWLu/z/qcuXsq7D+87z+iK7X+4fArFieXRo9nBDUJhw33/AFW1i4pHUUcT/wBQrdLTyP0WLFl0ExYsWLA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l-PL">
              <a:solidFill>
                <a:srgbClr val="000000"/>
              </a:solidFill>
            </a:endParaRPr>
          </a:p>
        </p:txBody>
      </p:sp>
      <p:sp>
        <p:nvSpPr>
          <p:cNvPr id="11269" name="AutoShape 8" descr="data:image/jpeg;base64,/9j/4AAQSkZJRgABAQAAAQABAAD/2wCEAAkGBhQSERQUExQVFRUVGBkYFxgXGBcXHRwXFxgYFxcYGBgXHCYeGBojGhQVHy8gIycpLCwsFx4xNTAqNSYrLCkBCQoKDgwOGg8PGCkcHBwpKSkpKSkpKSkpLCkpKSkpKSkpKSksKSkpKSkpKSwpKSwpLCwsKSksLCwpLCwpKSkpKf/AABEIAOEA4QMBIgACEQEDEQH/xAAbAAACAgMBAAAAAAAAAAAAAAAEBQIDAAEGB//EAD4QAAEDAgQDBQYFAgUEAwAAAAEAAhEDIQQSMUEFUWEGInGBkRMyobHB8BRCYtHhUvEVIzNyggcWkrIkNKL/xAAaAQADAQEBAQAAAAAAAAAAAAABAgMABAUG/8QAIhEAAgICAwACAwEAAAAAAAAAAAECEQMhEjFBE2EiMlEE/9oADAMBAAIRAxEAPwDq3vkrH1FpzwT0VLngc16xwBbKxhWUsWlbsRyUW1ijQLOgp1+qKNcQuZZiTsrhiyhxCmO6jlX7SEtZiSVdTqTqUKMGMxS052ZVUwiaDJQY1g2Vbbh0wbh7bKWSAl5DCqrRygvloDIMkxv8TbRX8E7R0mYVpeYy5rNGYk5zEAankl3aanNOxga/+IJlcTwzG5JLsxa102JEkXiRodLrkyu5FsbpB3Gu0rq9XM8OAHuy0AxNs0HkUp/G+0r0RoA9o9SJQ+OxQLnuEgOmAXG0/NAUKvfaeRBnqDI+SSKp2O3o9ip0oR1HohOHNzUmOBJzNBv1AR1BoC7btHN0SfSnkg8Th2hF4jFgDVKMVjpRiK2CVQL2S6tSF9kXWqSh3mVUUBey6spNlWZFNjVjEmsVdUAaK8NVb2FAxBrFNtKT0UqdEovD4eEjGKPww6rEw9isSDWbpYayGxeF6phVqgCZ+SAqY4SrJ2SsEOHIWwy26tq8UbshPxU7ogLw2NlIeCpD1ZTd4ImCGhXsQwcp+2KAQ0OG6vp1wClBxBVlKqUtGsfMxCoxOPa2A46pScffJN4719J5dUpx1aHd3UDMPEa/An1U2U7C+0WMD6UNqEWdLYI10BNpuDzQ/ZbgbauHq5wInW2w5oSpVbUbI0K6jD8KL8JQfTBzAEOAMSJN+RXJkjuy0GcbxHs215AY2MvdJnUpFhOGOzvGSzdzaLgWnUzYL1bA9n32GWI1LnQL+EyUw/7Oovc1z5c4QbGBYzEckt/0dsRcBxLxTLcpDWwGnnYSjKmKIXYNoAAACABAG0JLx3goc0vZZwGg0MA7bKuPKumRnB9nN4jEShpQr6pnktNcuxMiX5ZU/ZqgOIVjMURyTAZaMMOSHeyEQ2sVsulYFgZrRopOqWlXVMICh34UoDE2VkUzFFC08KVeKMJGjF34k/crFr8OVi1GEHEeKujVBU+JFwulGLxdum6qweLixUFmVleB0P4hZTxEHrsl7MXfldRxNfWNV0c0LxOkw9ebI+ixc1h8SRunmG42CIcNNwqWTaDTTUg2ygzEtOjpWhiVqAQNOFGs8hpI1gwo1sUr+DYX2zzm9xjczuvJvnf0KWVJWzJbE9HEBjzvIud5/dVY2p7xn8nxJAVb6UPf0Ua/uu8G/wDsFHwukZhe64DYxHj/ACu+7K4nNhXs3Y+I/S5wIP8A7ei4Jj5AH3ZPey3EzSrAGzKndPiJyk9Zt5pJxtBi6Z3grZqUt1Lo/wD1HyVtGr/mub/S1v1SPhVYsInQ1BF/0vn4pphK2bNU0J+hMLncCiYwdiIdCqxFaRHOZ9ISvFYo53Fpu1hgdYBWhiCKGYm4Dr9coQUaDys5vjOBipmboYJ6EgfNUUsMnWNZNLPsWt+SRtxS74O0c0kXDCTyUPw5WNrqefqnENNZtCk2mtZljHogCGMCuOHCGBVnt0GFGiIWNIUXmVXkShCfa9FiDvz+K0sY8tc7u6qpr9FADub3VVKoZXicjsGgrHdafVl2qCfXuFGlUl2qt8jFaOhwdaUe1wC5/BYiIumP4mYXoQypxIyiNmOhFNxHMpdh3SJVzHToF0Jk6GWHwj6jwxup9I1k+QXVHCDD0DTbMujMfgTHKAgey9BrAXmc8RoDlHhrKlxvPkqVC7uiw6t2NueqjNtuh4qkcm3E5qpP9RJUarLP8W/NZSYJHQE/JGYml/ll0ageqNBT2AU6RvzF/oUywVHPSeN5aR8ZPwCFYe9POx80TgnZc3T97IoEjo8Ljs9Km7RzXEOHUDXzlP8AhdL/ACfEkrjOGVoN/dcPjaPhK7XhzootHMH6qGRUPBgNSmW1C60Eu+LICqzTQYzcyT9+ELMbXBbVaSR3gG+ghK+FYjuVCScwDgByAH1Qir7Cx5SyOc2lrDbieZgfJcjxDDFlVzAQRMApvgZdmqB2Qua2XH8sTJClR4FTezNTc5/6jYSNSCmi+L2K9oTU6ZVwZ1VuJ4dUp+80xzF/kUL7ZdC2R6CGtWw6EM3EKL6/VMANfVCqdihzQRryqSVgoZHFKLMWgQ9azoBGf4nr9+i2lnt1ixjzoOBp/eyWNqwSpVnGwVbWr547KDgRlBg+KhQ1UxMBp0RNHDj1TI10Rp1bDmiRWOiCrtghWUK0lPGbFZ0XDKo30TSnxIUhI1JPjbS65ltWGk9RCzEYglovuuyP+hpUS47O6pcRfUhwPeiW6abjrCOr4lxwdRjhdpBHSf5XNcCxeUscPywD6GfvomWKxxcKh/q+WyvF3sDA8Pc/8T9EdWf/AJLmfpzeBEfMIDACXCdLhM6rYpun8wgeEFVEYtoOmEUxpLZ3Nj0IuhMIdR5+lk34QAfaN3MR5grIZlFBs0jzE/JdDwfjQqNotNi0kO8mu+qQM7rT4mfVC+3y1pbaC35ALSVggNMZjD7d5/K0yosfleXsux4gnYOj4LMfh8tKo781UgCfGfNDtrPoFzM3dnQgHlP0SDG8M8lgEZg1123E+kLs6PEWU6bJhggQ3lzsuMNZ4Hdyc5A57oCpiC4klxcVnG+zXR6UzGUiC4OkDkQk+PFCsbMJdpLSB62+i5zBNexhe8ZWmx6ovg2Ilz6hMMaNOdiVkvsVtspxWEDaxpscHRr06O2nT1Uce6hQH+Y5z3nRjSGg6WJMnfWyT8JxD7uDoe8kjNoZJkg+MoDiPt3OJdBkEwYGaIkCbzcW6LlnlyWdMccEvsbVcYHe6zIP9xcfM/sqnYhLMACQbczYiW6C4J5q+oY0dPlC6sWS0QlCnYSMQoVMSBeUEaqT9ouIBlIjNDjEATsQb9E8p0rBGNs6L8T1WJH/AIizmFil85T4zneLAirduXwnlNpVVCrfknHGK1NxA1gWt80iw5k36ryEy/YTiMZpHkmmDqg09Lj7skFanedETgqpAN4HJZsVoZVNeiEpVQH81F2KmDO2hWqDQXfH+EAeDR7u7a/8rWf5KVHQQFVUbc9PuyZNijThmPyZp3j6plhOIA04lcw069Vfga0G66MeZrQrVnW4GpdHYmrOUX3+RXO4XFw5gGkwU9ac1+QJHpC9CErIyQNQEO9QmGDcWyWi4LY9T8CCUG1t0W149dZTpAsIx74Nh3XX9Sk2NYcxMnW21gnrMKXtHhb5pdWod4g858N0WgpmYCvUqxeSzST4XvuoYmi/NDzJm8ne3JRw5NN0xv8ACEbixI13cfkloNk6WGJbDTqNCYRfCuEw4EjS/wCxSmk+/L72T3h9c+SPgvpdxauaYadW3kc0pxeDBol7S5maxbIghxgwPA/FO69FtQNHIzCH4pQlgaBfnrpyQCc8/vVSG3awBrZtYfyPioYuoHBgNz9CTqUzw+AhjufLw0lL8Xh5cOkdNJTUnpi2xfiAATHM/NDOKvxFO+u5+aFfWaN/ig3Q6Vmnt3SHtMxvsy6BnMC+sQRbom1fGW6LkuN4xtUgtHemAZ1bpYaAT96Lnyz0Xgtg2an/AEO9f5WJd7QrFxWyx1mMY0DMTeYI/ZBYTDzcDmqOJYovdA5/2TDA0Cxku1XP0hQXiIAI0+/BBe1tyk7K/EmZVApnLKy2EkTp9+aLpOHev97wlftCTdHYOoLzpsOf7aIyQGOcGdADe6rxVS4PkiOHU8zC8TYjTkQfkgMYYfff+EhMIolTYIKpDla8X1TJgGVB8OB6p5SxUNO23kuZadE2a6Q1duGdMnLY7oyf/FFsoS3yP0VPDcG9zAQCbRO2qbUqGVpmdh9yvSTVWRJtGVovoB9/FLca2Xk/BM3N1sboR1LvSfvZExCnlMB0dPqoiiQTuDP0UC3vTqEfQZ3fOUGMA4fA3k/JNqFPWyt/DA306K7DUTMRZCwUTo0xZSxtZlFhqPMNaNddfmUfRo3svPe33G/aVDRbOWmSHdXb+mnkUllKB8X2294NYfEn9gkOI7Q1Hk3yjpb4qh1K0oZ7b7fspybHUUEHGuOrj6qArIDilXLTnSC3/wBh/K3T0mQovI7KqJLG0/aCC50XsDE6a8/5Sfi5Ywta1oEDbx39Ar8TxDKS1sh3Mjwk+iT1qpdd0k8zy/uFKUrHSop9mFtYsSBOrwmFa5xe4gDrzTLHU/8ALBkX5XMfRc61pBvoPEfJMauMDotZq5aFaMp4dpERMoPH0C0WYcv9wmWFxjWn+EFxfGhzpafI2sefNMD0W4VgcYtdFMoHPkAEkx9lDYGmYLgN/v5JjhGzUB5XJ5R/CzMxzw/DvpEglobGhuD4BC8Tw8O0EWIjwvKYl7HtGpgbWn1VeGxmbuFrRaJgg3kC+6m0TE9YwiDsq8WyKhbGhRICKRghmiPwkW8/kgaSY4IXXVi7FY/4XiSKViWw4f2XU4Li5DmgmRoZ+C4fCvt5g77JthcV3j5H0heuo3E5/QrinG3DEuIcYi3hH8z5KpmOLoJElKuJumsfJGYCwEX+iKVGGjGDIe6BJRmGojLPzQ2CNjKOwjo28EJBRDLJsm2EozfeypY0an5I6gIEhI2MkB8e4iMPQe+bkQ3/AHEGP38l5LVl7iTq4knzv9V1XbPiJqvDGmWsF+WaL3OwC4HF8fiRTAJGrjpPTmOqm2orY6Vh+PLKbQSRG3ikBx4JPKyBxeJLpJkygzXgdNlxzy8ui8YV2XcSxucZQLSJPgZ+ihgG5gWgxz5/whK7i65W8NinMdLTeIuJSdlC/GUw1xbuI8tz8NVrGYsOYxjRAbvuT9lVOZndLnXdJKjVeIAAAsPFZGK4Wli0mMPcfVAdpZCiuTpsmNbgtRziGkOPQHXzQjuEVmkgtPmuaK0C6KRiiFUAXGdfvRXHBVCYDfkim4UMEOuTH3P0TNUC0QdULiBNhBj6JoziVMN0JcPTQpRWokEEA5fDdYcM4iQHSTuEvFgaQZ/imZ+mXpY/Eo+jic/+pqPdeN51BB6gaJJ/htRhkgT0IPVGYeg78xifT+Ek1TBoNrs70z4b2V7dFfXwHca5okaHxQ1Pc808I2TbsLoMsmWGsErwL9osmbRYLtwx2JJhdIpngz3hN5/ZK6TbgJphqdwdNF6SIlOOpzUJ2lNOGUJg9VDEYbK4zy+qP4XTtp4LGCnYfWEXQpRCsw1IabndEWGl1NsZIiYCVdo+0Ao0yBqR005eJ+qJx/ExTBi55clwvGeLscXAmTuBrvulYxxnHeL1atiSGHYAAHxMXSQFdLxrBiG7HkbxyCRVaESuLLFtl40gFzlU5s2FlbXp3U6dNob3j9+K50mWB8bhywgFwPKOSGKIeG8z0/ZDp7MbaVqVpbnkiY3lWll1pGzHpvBOFB1qed5JiABO+gJHzTTE40UX5HGo3+rNlEfpgPACTYB5DTfUgffmhuNPdmc6CcxO3O8FaLjw+yNNvY74hxjDg5BUJB1HsxM796/itYTs/hsVPsi+WgF1nDW02B5aDouXoVm2hoHiIv0KKwPEqtFzjTqPYTYxBka3a6QR5JfktUxlBDjEdk6dKmajqrQwENJDhU7xEgQQ0gxfRF4LsPTrMD24izhP+idrXh8WXOHFvdSqNJJJex2gGjXtEC0WMeCe9ncT/lEPcA1kgxIdBlxjLmkWP5U8nrQqWw/H9g8MKbi/FQWj+hoFv05pJ85XMcU7PVsJdpZVpGIcybEiYqN/LMWuVdS7X0nMcGZ6cgtLHZHS0mT3iBBEn6InsBpipe056OUToCwl1zFtSpLG5sMpUhbTqugOmA6bD4z6ofIrMVTfSq5HCQRmaQQQWk6gix0+Ck6lMABDGmm4sm97LMEPTZOsOySAl/D6HebIJ5eM7rosHSAMnVelhiqsjNmqeDJcm2Bwkm+gPyV9KmO7z08kzpUBFtV0N6EKK+ALiSNyiqeEhsDVF4enA0n7uq6uMa0nSUjYySRthDGySPVc/juNlzu4SB1+qp41xEuJA0HMwI67LluJVifcJI5jSf3Q0MhziscHNcWkOcNp0lc5XpNpnO43N4F/VLXYlwNiRz+wpv4k3RokDUmwnopOaHUaKsTiS5xN/RLazydB97o+vixF4P8Ati3mbJfXrWhoAnqHHzjRTmysUBNZmk7Dmg6lUuJn4aI04E6zbqg34YOOq5mUKgQdASVCoyPEG/omVOm1gBJj6+qX1ol0HwPkhVBK2t2WwIhQa6LhbJWoJO3X0WKELFqMegfiXQQTa23KdCg8RUMk5/Ig/CQp/wCNFwy1DIJJmAIJ1sPAeiHxWxb3hAuCdeXioQf47E9BzWmwB6Ieq49QR8leM/L5qDiek+PxTVY3gbRxADXTrY2BOnOfFVU+PvY4BgDYMgwJ9NxeIK1hqWbMP09UN7EzMK0k1FE0wcUtY3J+xyXRdj6tOnWHtC4MNnZQZvt8UupYSRJIjxHw5pvwxjKZzECoZuCSABKbAuMrYmTaG+N4exk0S/OJJokj8p7wGY2BiRySnDiHtBteDPj816DwzF08VRH/AMb3IDbOMjWxnbzSjiHZSqXl1UNaCbTA8ACBr4rpyY7fJEYutC3AYdpaLaEjlufgujw2CYYtfouc/wAGq0nECQBctcQPQomhUOaG+MEgnrEbK+OaeqFcfTpMViAJa3YC58FVhswM5so3N48wptxgp0tASJ94E+QBXP4rGl0lxt97BU0BHUDtGTLBcR70R6JXisaLiYJ2Gq52vjCNDboCqn8Qhovl18fNI3Q9WF8TLiwyYjRvXrzSSnThpc58DYT9FHEcUiwA6kyTr6JRicQXG0n76KE5lYxJ8QxciGiBziCf2CVtYTuT5q55v3itfiIFlyt8nbLVotp4Dn8Vp7YkzAHKAqnY0ne/l9hC1K06+iLnFdCpEa1cncxtf6KJqR96KDyqnuUm2URMy5VVHX8lsPWnnqsglRWFbhalOYxYtLFjHSeyDocCPDXePNWU8aWHKxua2huJ8+iFYwgHwFhqrKNZpHf1+K410BoLw2NNQe7lI5af2VrME90GWmdBN/ieqpYymD7xnqY8IITH8dSAGb2kbGGnw70/NWh2TYTwrENpuLX0sznDTPcDSQIuTKq4lwap7zGnLyjTobD1U6PaEiBTdPLO2OnvCY223Tar2irvDKbagpgCHtMgGd2vDj8YXb8icaJcWnZx7szNWuBCr/GONgdepT/HcUqMJacO9wGpzOdI57hWO7U0i1radNzYHe7jJH/IEG3QFc/o+6KOF1q7i1rA/wB2BBdqJ+h+C9K4T7R+Gy4huYWj2loPnuJsuHwvaeqA72TDmy2c+M0WBLZP7pPW7QOqDNVFQu/UTA8CT46Lo+alVbJuDbPRcXw62XJSrNbcB1bKeoIymPKEhxTgAYwrS8GwNcafpdlkeBXL4PjpY7uudHIG3pP0R+K43mbepDhsRE+PNBZ7ZvjOpp8R4gzI4YcuZEFrgTvo4kk+c/x02Dw1A0GvxFJgc4S4NgFvMENg20tOi8x4TWxbA57S/vNIETpzIBsEidgqrnfmm+kk9VpTdBSR7Pxns7hhhy+l7RoAzdwZ7ReBUMfCV59UFD2Jqmo+GkCMjQ8lx3cO6efkfFdN2IxWIyim8OLDF8p0gACY5T6LX/UXhtOhTptDWFpJMCxzbmw8d9yqp0qYDzzF4ZmR1RrxkDoAcXZiDpYNjnuNEvZTzTkeDESIg73A5aIx2IqEgBrIExLQYnnNlj31nwym4QwS67R0uRY2O/Vczl/SqFFemQL6/fW+6gaROh+I/dXuqU/zteDvvMbi/wAFCvTZ+V//AJCPQqL3tDWCGmToFXF4RbGkXm3Of2UC5hBs4noB/dL9sYGqUo3lVtpkmPiiXMA2M9SqS+BfXSyKlfQUZVYxu5PoPoqw9s6fVQIvF1p7CNVkgkqrgdAAqipStQqIxi0twtImO4x3DaHvMfk8jlmOW2myVexbvcSYIM+GiqrOdUI3KvweGeypleCLTB0PUbHyXL9oWqLKAa4wxrW7SR98lZXpAHK6OtiJ8xoomm0+64tOsXj9wg6rgDclxG238oi9jJnC6eucMHLNN+s6KtzxSdDMRnOzWtzAeJKFpsEgim65iAYPoREIqnw5weA0MAcLe0MEj/jI1VV1oAyp8Qa73mA1I1uAY8LA9QieGcRa6tTZ+GY4OIn2kO7tpiRI0N53Sv8A7bqud79MeDyfRO+Adn6j6jWufTBJGUkwXEmLE62hWjbkkxJVR1vEezWDDPaOaaQ1DKZZDtBIkGBcrjm9pjSJFEOpwbFz3Pm+4d3Tpy2XoXHOzbvZUw57abWgCXOA9OpO3ReYY/GjD1CxnuzdxF3G4tpDR05aq2WktMnG32PcLVrYktNWvTowRep7No/4taBcdRumOL7RMw7y2iyjiXtAmtkaQHawDFzuuKq1qVVri4w7Yt8z3vkgG0q0QNNrxy2+q5udLoqo7Oup9usRTc9z6t3bNaxgG9g1snzSbi3a6rVBd7R+YnXMQddiI05Jazg9Z47rXvcdQL/K6td2Zq08r8Q00WGYL7E84BupvnIZUjpP+mnEcViMWGvquNGk11R4cZkCGhrY0JLpn9JlX/8AUfts59b2FFrRSpwMxAeXEgF3vDugaW1hHdgeEMlzqFZhdEETBuWnLFjt8FLtV2DfmJiARJMiPC66lifGk9iclfWjh/8AEqr6TwWhwMSQ0W6aaFKX0ngakDxgK3H4B9B5bJ6Fp/Y6+K2ytVdILA6Ru0T4jLEHwXK2rqRVL1GmUmfmMnzCqxGMAPdE21MxM8lU54nvNcB+YAwfiDHmra+LpwQyWNH5QAS7xci5paijcb7LabmvAlgkawSPBTfXpsFwADsLk+KXyXe8cjesj4WkoZ7MxAFxtNvmpv8ALsaieI4hmPdGX0Qjnkm6uqMbpJnwVT6JFzYJo0ghJrNA7oQzljKsdfMhac6bplExohaW1op0YyFi0sRMdX7Ed0AxJ7x5n9h/dU/ijLt2zob72WmYkOubfHbT4qJpCFxW0KQe0Xg35G/odvNSwmFMTAnrPLwWRG4+9lB/FSJaRM8jlI5XHyTpswTUeQ3KQS4iYEjL4gjkhWUqsd1rvOB8yFKg+Rck8p6bXV2QbuHoqitBWC7NYiqQc1Js/wBdVogdYld52X7KNw0VDVoVqo7zRnsHAy3KDpHmvNqHFG3a4QALHW/kFfgOLBzwMoE6Xm/pb1VcU4p7ROSkeh9tq2LrMaHFjgNWgscJzDQkToOi4Onh3tnPT12yiOmhsj6zzFgB5JY+n0b5BVy8fBI2DUKD2un2ZN7ATAj5p7hMLiKpA9g54N7QY+IhLWAbkjwAP1TXA8VFK7Klzs6m0a/qupwjG9jtnQYbsK+iG1atRzATJptbLoF/fBgTppaUHxri+Gq1CThCQPec59QHSLQ6JsE0wXbeoW5XBr2x+Zw+QCr4lxjD1Ww+hE/0EdOYErrUIpErdgOF7btw1E/h8NQpcpZmcXW7xLnEwIXLcQ4nicRL6tZ7xuc8D0HdHhCv7QYZuSabiQIsdfgkOHl4InTvQfifKVxZmlKkdENosLmjc9bTfxWvbnZVVsOWmDKgwHa/NczdlUWPcTqZ8fuyuwmHpOMVMzf1NvE/p3hU06nMFarVeRiOUhaLpgexpjezdJrM7MQ57bgkUs9xzh+nVL6vBmhoc2tnB3DCAPHvEozs8A5z2OfkcYyT+c3BbOxjRNKvZw7G2hOkHrdd8YRmrSOdycX2cpS7ozN7zuoiOdh81r2+axytGmk/VdU7s41rpZJPWCNNJlcs7g1ZtzTdbU226qU8XEpGdlNTCbtcCPG6qNE7iOv8qbabtvSVJjHA3B8FK2ioOWxuseRtPmisTQym4DTyQ/sHROyKZitYp5TyKxGwDGj7w8/kjz7p++SxYuaRvRXW94+Kr5/eyxYniZdhVD8qPq6LFiK7FmLq23mrMF77fEfNYsRXZmdHV90oJmy2sV5kUWbffVUjVbWKaMbbv4KzbyWLF0L9Teg70L2e/wBdv+4fJyxYo5eysOg7if5/9x+ZQTdPNYsXMOgTF6rKXu+ZWLFgm6/vN8W/MLpe0f8A9ceLfksWLu/z/qcuXsq7D+87z+iK7X+4fArFieXRo9nBDUJhw33/AFW1i4pHUUcT/wBQrdLTyP0WLFl0ExYsWLA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l-PL">
              <a:solidFill>
                <a:srgbClr val="000000"/>
              </a:solidFill>
            </a:endParaRPr>
          </a:p>
        </p:txBody>
      </p:sp>
      <p:sp>
        <p:nvSpPr>
          <p:cNvPr id="11270" name="AutoShape 12" descr="data:image/jpeg;base64,/9j/4AAQSkZJRgABAQAAAQABAAD/2wCEAAkGBxMTEhUUExQWFhUXGB0YGBcYGBQXFxwaGh0YFxoXFxwYHCggGBolHBcYITEhJSkrLi4uFx8zODMsNygtLisBCgoKDg0OGhAQGiwcICQsLCwsLCwsLCwsLCwsLCwsLCwsLCwsLCwsLCwsLCwsLCwsLCwsLCwsLCwsLCwsKyw3LP/AABEIAMIBAwMBIgACEQEDEQH/xAAcAAACAgMBAQAAAAAAAAAAAAAFBgQHAAIDAQj/xABCEAABAgQEAwUGAwcCBgMBAAABAhEAAwQhBRIxQQZRYRMicYGRMqGxwdHwQlLhBxQjM2Jy8aLCJGNzgpKyFoPiFf/EABoBAAMBAQEBAAAAAAAAAAAAAAIDBAEABQb/xAAsEQACAgICAgIBAgUFAAAAAAAAAQIRAyESMTJBBCITUZEjYXGBoQUUFTNC/9oADAMBAAIRAxEAPwCbTfvEhAFKsICVFXZKZaFPcs4zJf6XhqQqXX0ySMvaobOndC2uCNW5RTuH8TKSCFXBfTrcMC+UWVcPpfWDtJjmWaJ8oFMyWwWnTMgliFD8wJcDk+kS/Gy5YSUcm1+p57TXYXxWpqaRKuzVlI0BAIN72PjBDhzjEVSck1KZaxqoBx4sWaC9ZiEioljtAxI1A+IhRnYDlWTIWhRILJdioHkDrflHrU1sBaVB/FOGVTwSmeCOQQkeWp5QqYrw2pBYi27jXY6Qz8P9qAUTUrTmSzkFn6H70iTheJq7TspqcySCb3AIa3Man0jZRTRn+CtanCEywU5bO733t+HaIU3C0qBBDDm+nMh+sXbV8NSZwzS+6Tz0MKGLcJqlk5k2O4v8IjyQro37R2VPX03Z3TlLMyg+27HwiTg04j8OYHa4PXy09IL8QYAoEnNYhyC7eILauNOkAkUgsCX2a/P0MJnFOJQpxlHYcMsKAsHBB0GlxbNo9rW0gRi1KCAbMbZhuRu35tmPP0ZqPDXQAFZQRcJYnNbUp1s9um8QcSw2YApUxBAs5Au43DgAqIs8RwyVKrFxlTBvCbyKiTOdghRJ2OhFwztePo3hnE01MlKikXHSPnHtmUGCiAO+5GgJLHkdR52i5P2W4nLVJACcuWzgkg9b+Melh3GmM5PkMuOcOImDOgAKF7dH+sAaJRkqykbge4w8GpTzgLxBh4IzDxijHL1IzJBdxJNLVgjaNxWJ0IHoIA0s0i0eVNSzGGfjQCmyHxrw8mplFcoAKAuAGMUxiXD89JPcvoe8lPgS5beL6w2vYK8Yr/8AaWkpOZFgrlte5H3vCcuN1aOUmnoQKLApsxYSUJSo97OSGSQebkHU2ibWcGy0nv1gza5RKJPkArSFqbPWFXJdJsX0blG8zFFlYW7HQkbxBOGW9OiiphdXB6CnNLqCCNO0llALa7kj0gjS8NJQO0mKDD8SQFg9XdvUCAxxFKu9lUTu5t0+7RyGLrHfCmHssw9PDbnaFOOVqrA/iP2G6bDZUxauyKjlLlQSd76lTjy5x0rMH/EUrUwDliwOpBs7depgDgNSO0KQ4SbgA++5D26w0zK+YSBJStbG+UjbbW3WFz5wlV/udK06ErEr94AZc2oJLche7RGlzSBz+UPeI0wmjN2cxK07oSkpB3J0c82bzher6JklKZbFBzFQZy4AYA6ps9uZh8MsZKg4zXTBYUhagVg63At/iO8tMgDJ2ZKidVEpYX0IBu3lELslPdJ8g8dTWMGKXbn/AI+EO/oMf8jydIBcu+UkEE3YWG3WIc2lOoBA5O7ecTZa5aiVLcqcMNQfPw6RlUEKGVIHS5sX8dY1N2amDM/SPYnjClflJ6hUtvjGQWjbDFXLB7oVZTd1RIYjp+GCnCc7slh17lBcA+3dwd77dD1hcp68fiy+YSR4MRYX2PlE/BP5pSljyCS4e3PUGJ5JqJPKL4tDPQ8VHOUTUgEWdgxa2m0MFP8Au09YyzCiYkvZlDx5/GK94gwqZLWV5gQTfmPrsY8oZxllKiTblf4eIi3Dn5RQiUI1aLgkVs6nLLJKfIoUDv5Ef6oKq7JcrPLQCvKSl3D80lvDWA2G1IqqPXNMSlwANX6dWjlhdWoJy6EE69YsSTF3Q48OVGeWlabBQ9lTOkiyk9bwwKlhQZQcdYrehxDIhSCTYqUC9xcFvDUQ64DiaZksF76HxhGSL7H4proGcS8IS5qO4GIu3i7gesU9iGBmTMynnYkWtzf790fRrwn8Z4MFDOkX6fTeJ34tBZcdbiV3h9UhCWDBtnY26bb+kZiOJJVLUiZYsWAVqQ1gefQ7nWIWJ4URMF2ca2DA2LW1s1mgbiNN3pcomyiSGCSTq58evJuUeb/t4uaJo90A56UoUoJIUH3BHN7A6Ak+MWHwFW5JKU8mhFw7CpqiQxS9icpPk8WLwvw5MCQzevLlHqYFUmNm76GWbiJZnhkw2tExCcx1DHx2hSqMEnJvlMTsJzISpKtfaT5XaKpJSOi2nsM12EN3kQFqaBau6BDVS1eZCT0jp3TtALJJaYcoxe0JSqNcoBRYh+8xMC+K6I1ACUByBpv5c4sKZLSsEMH+7xXHG+G1Gyj/AEsWHoN45ztCpRoqnHMHVLNwbFiGgJPQ22hh3qMfmh01MpM4815krsGHeBv5g+MSKzhiXV0/b0buHzST7YIDqyH8YuDzvCHFPobHI1ViBLJ1Af757QTn4d2kkFCb2ckqF9w2lucR6an7+VRyse8dw3jbWDdVJKEACb2ctQY5rqVu4AAZxEmRtNUNclaFhNNMlLcDMx1SXB8x4QfoMWWlAIUEqKtG2JspXVhp5wbpSUSk9mRLlgeyoAZifxLLXUbnpCjiU5ZWSvLl1SUJASbFr6nzvAKSy2mjLU2GsZ4oWlITLWxyglQN8xDl+ZvETC+IJeVpssKN+/oX8BbzvCzVHvMzchBuThACEkhl8swbm7O4gvxY4RoLikgxLqUZQULDflV3VF9LgAGBFVTGapdhme4J0O+h0LOIg1tSoOC7nTw6HlHkjFpqUZUsOZYP0c8mEbHHW0cov0dTTAAZkqZ7lJYt4EfOI86QXzBKX/KGYdWdzb3x1GMK6HyBHpGkypTe2V+VnHMPBqwk2eJoZ5APZLv/AEK+kexr2p2Jbx/WMjbOsgD7/SDeGKIU7JBH4eQsHAJuS/N4HS5WVydg+otr7+kazJoOx0AHl5QTV6CkrVD1iGI5kFC0k5tBZ335kM2++kBaZRCylSXZthYHm3SBlDiSk2UolP1s935xIUQtTDqBolxyPM2aFY4ODpE/4+OiyOF6/KQhJylmGumo+MHausmIUlahYnKr8pPJ+cJ3DEwI7pbv2zFnSRoObQzYrMUqnXL/ABBlDYuLfAx6sfElejvj8rs1EjQpf1jtwTiSgVoOmo8t47ypP7zIRpnCWvzTtA/h2iWiZnsLqS2t3e4jd2clss2mqsyHiScsxDGBOHkv0PxjpSTylWU8yITKCtlCkxQ4uwvIl9gq3R/KK7xiYQpDZSx8TdtbM/1i8eJKTtJSm5frFXVuEpSBNUStTsUnUEaeWkS/h+3IRKPGQrpmKCybgvYXA8W0hswvG8qRduZhbqpaQWULs5D6nx2jRVYVAZhkY91gR62uYZB+zOy18D4kdgVPsRB6oqEkOw084pnDqtUog5goEsSHb4eEPsrFB2Yfp7/sw+DTDUhrwoJKcoPNvB9I0nzCgkGF7BsWCZgSos5sTz0IPjDjPpUzQCY5yUXfoZH7L+YHp65lh+cSsdlAofKCIHYphZR3kmC1O0yWHLFo50/sZuqZVPE2AompM1AZQLKS7sdiCdoicEjKZssLY5XQRqFh2N9f1iyZmAoUpYStJKgQUn4wn4nwnUypgXKToQbBxbw06wuS2mgGmlsH4dw1TYmtas5kVIuoAAyyQSCoCxDliQ+8AOJ+BaylVmUETEg2UgKboGILecPCcFEtf7zICkzA5XKNgoEDMlJ52cPDNheIdvL710nR/gobGMeHl2Epej57qMSUUhJKid8x1a2psDpArE0WC7h3366dLRavFvColLUqUGSrVrN7ornH5JRlBSMuygzHoWFjEdcJ8aGY5pypAqSjvBShZOx6aBuTx3nYstVgw22b0ibJwxQSymBUxAcZmL69dPURFr6dKEtYKAvu53JP0jbTY602Qa1aiQ92GwbzPWNadQdyTaPZLXJJ5ecapmtsD5Qz0Gd5tVoyQTzIBO/SOUycT7Q02+kcphcvYRqoHUxptBCXXWH/AOvlGQPAH2I9jKRnFHWZNBFnfcPa0aJ0DC7xoE+Ubydun3rGmnRCOjfZjrn0YlxfRmjwa/DcfrG8+W5JB2v6nlHAumM+FVipiWVqkg5hZxYHzvFgUikz5GRSiFBJAUNeYfm0VDIqlOnKpiD4A6RYnDs5xY3Go6RVineiPNGmNPDFPMEtiQVoVZQ0UOfQw21NGlWVSQBzbmecK/CixmmA+zvt6Q2YVickq7MA66k6n7ENbpWjI0dZQIjMUQQUrHnB4ygY41VKFJIhP5blse8TSOFLPCk+UV9xxSKlkkMU7g2tDpRyigsTHHiTBlT5drmNkl6FSjyRUiiib3Use7dva5uOe4aA1TT3y3Pu84m41gk+lWcqSC7g3BB2I82MGkoTORLmL7naJOZm7swFn/tJG35ukI4tdiWmhR/enLMO6w6tpp9IcaCbmpwW0HwY/An0hWqkSwu7jY6WI2hk4ZUk913Qr1B0t5EwyDNdHmIVTDxY+of6xZHB2NCfIlvZYGXxKbfBorHGsPXLdJBcAh21Ylj6GOPDeLrkTAH7r+hjpIKMqZeOYKBSoRGTTJRrELCMU7eX2gDEFlDrz8InViu7BL9EOu1YHrp0oLZiCbBTl9o1psTN0k7wHxR2BcONBHbBpKJvdCmXqX0PNuUM0mKt2DMX4+VJWtCpQWEkM4Ls7Ek+BETqeollqinnAJWAVS1AkdQza7Qg8X1gk1KyQ6czbltB5CJfBuJyypSFMoG6SMw8SOfnEkc334szfstQSZdRLBsUkeI9doq3jvAkycwWGQpQNhy0I69YN8F40pFRNpy+Qkql8gR7Q8G+EGeMqcTpBBD2tDnBZI2zddlSHEJOYAyQEJSAJjuo3b2n5l2bbSFjHVd8sXTqDo409doJTaPIVIXmF7Bi2vg2jxO/caOelCVKXLW+XMWIfViOojz3FYpD4tJ2J6ja3SNLQ4VeBS5aS8pagPxy1lXmzWPiGhWXkdkks515QyM1LodGafRHUY2AcHW0dJiG0jymsfd0gwrOEZG65bG8ZGnWaRtKWxeNIyONJCSVHyMbrUH8/nHKnVc/2n4RsgO/S/lHAtGS0kEN9+HrDnwbiKu0Y8vpCqJd21ZGbzLfUQS4WmtOR/dDMbqQvKriXOJ0tIZIAO7b+JgNTYnkqB4j3RBqK9r9fkIXqmvPaZopciFWz6Iwyuzy0q6ROlTXhJ4Nrs0gX+9YYqafeAli9oohkYRny0nURtJWNI4zV2gROqyhQMAsbkg3KnYUxXDJc9BSsA8orzFMBVJQtA9nbpd3iyaSpC0gx5WUSZgZQ84FPjpnTxqe0fPnFVIUzC7Xvbw1jMBxcIZJHR2uPOLA4u4ROUn2m9lQ16pV5RVtTSFC41k9VpljTMS7SWHNx/j5QGxGmRMQVS0gLTcgb/TwgfSVLywN7/WOqVFCswJIPJmO8c5bAbD37NMZ7KpMpZ7kwAD+4afSLbmywoMY+ecQGSbnQplBTs1msXB2N+XnF4cO4uJ8hC9ykeu8DTe0U4pJKmB8fw7JcaGEWnqloqkFL+0LbMbERbtZKExJSYRq2nEmZLt+N384cvsti8kaehM4spFGctwWJJvf/GggLQV5lAjZ7lO3h1h34/UZ9O6D3klr7jlFR4iJ8s5VMxDgBiGLuPr5RFnxfYyMeWh04RxlP74ErF2JC35sL9LmLSnUYZlk9QBFA4FLUZiF5gCTkBO1nu22gi4P2c8QqmBUmcoqIAVLKrkAuClzr4dYqwtqNBSik6F7jHhckdpKXmGrj4GK4m4dMdgDmB03vyEfR0/B5BUVuqW/tBLZSTuQQWhR4kwgSFpzy0TJMwsJiQpC0nYKy2I6xk8dmJuJWNFKmSkvMWpCdAXGut2LwBxyfmW+QJUNSlmUNja2kWZX8F0lQlRpqkLW7mUT3g2qUka+EJdTw7m7qFgKT+CY4OugUH98R8eDtjYTinsWjUuGYfOOazyvBHE8DnSQ6gCn8yTmS/I7jzEDUJHOGJp9FCp9GxUNx74yNgkc4yNNI8axJo6NU1eRKSVEEgaWAJPuBjVFMSQOfyjTTmg6+BiZh570vrMA8u6D8TEIhniVQqZaOjn4n5Rpx0lqczTyFv8AySB8ImcO/wAwdL+lvnA2mPcmf9vxeCvDqf4iv+mo+9MbHsXPxYz1849m/wDV/tP6wElzMznd/cXidiMz/hiec0D/AEqgHJmWV0Y++Htk2OFxLj/ZzVfwyl9LQ5y5xBisf2a1Wo+9BFhGa0UQdxA6YdE5xAjEzHennOIi4gqxjqo19GmDYiUkCGyTUgiK27fKoHn/AIhow6tdKYXKKkdjm0MJUFApVcRU/HfDuRZWgalw0WP+8RFxOnTOQQqB/HQU9lJyioD0Jt1Z/GJaKg5TDBWcMMsgqYbPy1s0c/8A40TZKkno40hbgxDQArJfaIStNyjXR22V12B8BDn+zbFHllH5TABWCLlqcX5hw7biO+AJNPU5fwzA428R5fODjpmxZbSJ0AOJafMlxsXifJn92I9QcySIaojW7RXWMVhCJobQ/QxWdbiilEA6glujt16RZfEcnKtY2P0P0is6+nFydj6iJcsbdnYas1NQRLSdCFP0uIYuEsbUmpluWzDK/Mucp8yIXJqSZCuaVD0IEdKJBM+UAWYpL/29/wCTecYu9D3FNH0YqteWlRuGD8/sRJrUjsCHzOLHpC1R1gVKRu4198dp1YeyZ9IrqyXkU9iipkqetcmYtKkKzOmxSfp101gxikxU2VKqbBa0grZmzbltBAni+f2c4lIDm7+OsTcBqROplpYBSC5SBZiLKSNg9miGUbuLDlfBMDVOIKCFApBzBi/p6CF6akpN4Y6ilSt0kkK1Btlflz2iHPwlRfJqz5DvzyHQnpE+NxjpDscopAoTU/l+MZHmQ8vjHsN0O0FE1BStM2XoAdtAbEenxj1FEntQHC0OcpYnum4Nrlh8InY9Qdkt0y3QQcyAzb3SeT38oA4ZiRlqCjdrgG92ZvCBhJSjaAi7VojVsnJMUhwrKSHBcHrGsks/9p+H6xpMU5J5kn1j19fCGDT1Cu6ry+cGOGld8/8ATUPgflAYeyfEfOCvDa2nD+1X/qYJdgT8WFMQV/w3/wBw/wDQ/WBEhVl32+cEMQnPTp6rc/8Aj9YFSzY+EE3sHGqiPn7Pahlt96CLMqJukU9wROaan72i16pdh5RVieiPIqkwnRT43qy4gVQTS8TKiZBgp6AdaWbo/wAYI4XWd0B4F4ku3rHKkn2ELumCOkuosDHUztYA01V3Nd4lCptBsZyDFJNQtORYBL8rt9YW8aoRJmd0lvw3v4RKk1LLBjtxErNKC+UC0c9oBzpalJPdvz3MB1qUWKtUFx4GxA90dZtdYsTZ/KIlHivbEylh1aoXzy3KT1YW8ITJgD3QVLgdRG6J9yIDUc1gkdI6zJ7F4os3kD+LKdwSNr/GKixdYC2BdyddusXLi3eR5RTmPoKJx5jSEZUNw+RCSsmSt/zJ+/dEzh4j94kizqdO/UxBlg9lMPVPqH+sSsEOWfTHTvgetoSu0UPplsYegplAP/LyhvL6xLRNzBQgIKrLMnJfUJP+kRJw+e5ipMgYj8WSXWX2+sCeF67salOb2F9xfgd/Iwy8YymWeoeEdRZfV4Rk07K8X2hRY/EPDfZJM2W5Tq2tuYhaokhSmzMDpqClWxDeEOeF4l2lMAS7J+UIGIghZZgXvqHvCfkYV5R0Jx70e1lIgLUFqZW4GUh+b9dfOMjaYlCjmMxidRfWMiW2N2Ns6WWMucixDhTcv919D74ROJcIVJWFW7NZ7pDedhpFkDFULBT3S2qTd+nS7Mb6nlHPEKBC5ZT2aShX4dGOxDGx5trEWDO8clyVAY58WVA8bDQwUqsAnIUxTu0RlYeoJcg6tHqqUX7K+cf1Iu3n8on4Cf4o8Ff+piOmlNvGD+HU8qSUqJzLuw20MbyVmTmkjyTha106SVJQnM7qe/dAsALl4iyZMlNlEqOnIfWO06rKkX/MbbWAgelQfxjdt7Fxt9jDgKECYlaHAdiDt1HSLQqpndHhFR4FNZbdR8YtSavujwinD0S5vI6Us5iIITpn0gIhd4Idq4hyYC6IGICw8/lEOimd08wpvnEutPd9frAcLyh+avg31hc+zQ/Sze7/AN3yiZKnWMBcOqHS/JXyMSZc7uwSZxN7aDOGKE6QuUereekLJmXgrw1UZZnjGrs1diLVpyTVy1liktfrb5wCkYiZc1ChsQfS50ht4/octUV7EZrcw/zEIQUDrqH+EJlGmNgky1xPukjQ3jrOmwApKvNKkK/MgfAQT7WHJ6EeyaZroPRJ+kVpxrTfxMw3EP0qbY+HzhX4tkOIGe0MxyqQkU5/hrHh8RHqVZVS2/CUH3iNZXsr8PpHOpJZJ/pT7gImLOywq+dlnn+pCfgR8o7YVVXECMWn/wAlf5pST7/1jMMqO95w+9kLhoJcXSnCT4iK+rpbKixcfGaU/gYr/EnfygMo/Axi4YnsgB9vse+BWLL7zjV48wSpys53PuvHLGS6j4wL3E1R/iEZKj9mMjglfT79YyJ6HcSxuySohwjX2khgp7N/Vqzc2jvThSAzHKGc3NjZhubkX5GBNRiqCo5ZyQBo+d7H2bi2g3BsI3p8WJN1oU3403DKdkqI3fpy5x5TxSa6JeLOuNAMJgDgMCXL9DcjaBCZyVpCQkOfU7OBBtKUzAUsAFaOCMqtjqQz8+bwrqStKilXdKLEHR3F7BobhWq9o5R0az6UZmWks5v4dIiUKs04uLAKYcmFoJ1U5QQS+55Ha2m/0gJh8xlv0Pwi3DbexsE2me5+6Oqj8BGSgCpOmrX0jyUO6OpPyjYI0Ddb9Ic3sZ0dsPVlmDxaLhmoeShXSKbpUnN5xcdLMzUyPCKMPRPn7ICVtEtMyzQPUq8SpSoOLEGtUvumA1VYeBJ9yfnBaqHdMCqi6RzL/AQMjrNsLm/w1dC/uMTZU/uiBFC6RMSdQPlHSVO7h6ECNTNC6JnuMTMPnstJ6wDlVHe8f8RMp5neH90atM4Iceh5ZXqyDFcyJYNRl0DFOnRn8Xv5xZGPfxKZQ/pMIykstJGonD3iY49wjp9hwl2FV/w5VOPypSP9Igkmdp5QMxn+Wjy+EeonXHgPhHJi2EzMZ/H9YH42jMnyjtVTGS/NvmI1qTmR5RpyK+VLYr++UQl3A8B8INYjJYr8ICp2hEuy+DsYK+d/w9Kf+UB6KI+UdsPWH+9IHT1PSyOgWPRa/rGUS3KWJy2cnU6enKNb2LcNMeSO0kOOXwhExRGsO/DiswUh94U+KaYy1kdT9YKXiKwupUCaJbA9CD/5d0/GOuIAlR8f1gYXf78Yn1s91+SfcIUnorqmDu0HWPY3mhBL3jIXQVluVSkKF0Dc6EEaEk2sT48rwtVnD8l1FAKUKuMqmAI1SC19OsOs7CJExWYd06jMSvTe5dPKBtfRKlq7+VjfMD3TyGlz49I8DFnrSZEm0JFLLnyfZmhj+FYJ0sA7luW0T6wmfKClpSJqBqCboHXUMYj4pTFEw7g9FX66MD9iIspZzOC53H1/XnHpeVS9jLs44gtOQMz7t3rjzvAmnNyekT8RASlwkBiwZm5+ZgfIuS3KKsQ2C0dklkJPU/KNgpz5f4jFyiEIcNc62+MapTfyhjR3okSl3cN9vFqYHMemTfaKulS7tbn9++LL4YlKEggjrD8JNnONZMYmO1JOcRHxCWc0c6EkesGJQVN3B3gJWWCiNAfmIJCcxECZ0x1EbKP6RjVnMyWrMlShrlL+loiyF90+MSsISRmHRuUaqkgP43+cLUjLOHaG/jBKWvvA/wBQ+R+cD0yrlonSdvI/L5QfI6w8DmlLT0hNrE5VJH/OQfXtflDjSK1HMQsY0gFerZZkvXpn+sa3dGxeyZjMgplA6gNEZCRYjpDLRShOllFlM4LMSPGAVRRKlKIILbR0l7MN5xeWLbt7oySHS0SCxlkjRxHGSDYAfdoByMAeJyQxLbQp9lf1h7xamAduV4GYNw8uaFKKFZUgkEMHOw72sYlZRinxWzhR4dL/AHZImLbLmLAOWJeB2E0pmdpk0QdDrlJN/KOVXVFJUgvm32bpETD6xcpeZJZ/tjzDxjlsaoycWOeDqKFg8wx8o58YywpL9ImzUJUlE1GigC3InUerxCxcFSGhvaJ06lYhyUsseLRvUL7x9I7zJTTA35j9YhTD3vM/KENF6dmKEZHojIwIuqmxuVUBCSClag6VpIzAjewBsRcKESpstS3lTgq57pSO9scyVANoWNn0iu8DxJDKCu7MBzBSlG+1tgW3fYatFk4BjGeWZZMpRSxZK0rt4gNoeZj5v5Hx3hdxWieSt7F7HeHJxlkoHaMzMnvEc1pD3Dm+8I7NY7G+Zn8FObGLnlVSZhISnKbd8jukm9+T84C8S8OioDTe7MbuTEgFBewCy12bmC0H8b5jX1yfuAlRVFd3kNuFA87Nr8I17MpljK3eLk/LpHbGsFqKdZTNTlJ0OoUAzlJ3ERqeqITlOUpBsGv6+se/haS/UautEjF1HtAkmyUJA9H+MQpKLsfdBCaErIVpZiDqGjjTSjnZ9T7tvKCe2YnoK4RQdpMTdhvFo4XSoQgBFyOY9YrXC5uUhtfu0WDgs4hBvtFOPRNN2yVimGpIzpDdIACnZ4ZZda2twdRHGroge8n2T936wbVgtC3ODfCBVWllP1+/fDHVU55QErZNjaFsE3oiFZvDblG0ub3dDqB+sCZDgluTR5TT1XTqFH0PPpCHBncSfLmEEEfe0EJACkgjW4vC7UTSC2nx84MYUssB1N/fHbBcaC9OtlN0hd4jspZ/qR/vg6Fd8dICcVy7K8Uf7vrDY9BQWznhGImXUquzqMWOhSKiX3mdtYp8g9uT5/fqIfOGq0s0HB+g5KjespMgUlrQGVO2Bb9Ib65GZMKdVJyqfrA5I0AzhMJU3UN9IIrnGUEB7A5fdEPD0grAOjxJx2sCKns8qezJTsHvu+rxsVqzkV7xSf8Aiph/qgQXDKGxhr43whSZpWAVJVqWsDbUwqLSyTZ4nnaZfjdxQ/cLVImUxQNUqLefe+se11hC7wVXZJpQSwX8dobMWk3HX5w6ErRLljxmKM6X3wevvZ2+MDU06Cbk6nQeGsGqqmUlQJsN94EVCQCcpcA2JDc9QYXMog9Gf/z+SreCo9j0VbWvGQj7BfYHoqS76HaD2G4wr2lqOYF0nS1syWHO1+YhYEdpM/KQQ1uYBHmDGzgpKmHKCZbFNxEkjtLqSkB0nOwJsCFFtSR1f1DJK4hIOUgL/MNtinKdwdbxTdRPISlyLp/CQ1w4dLM8FsI4gyrYqCQE2UpSyCQkMk5Q5D9LR5mb4CkrQlwkkWnisinnJ7GYkBEwOhQv3me2wUPJxCNUfsynKW8udKUm91ZkG1gCAFan4RLGIdtIlzOzS6JiWYkEcwkD2idGawMFKHGlosohTB15Lp1F9HDcz6RND8+CP0f9mCpNC3P/AGf1iVAJEuaC10Kyta7hTFho+8aVXBlagpPYlQ3yFKmvuAX90WLJxlyyXJ2YML39pzqOmxggivdutnA0N+sd/wAp8iL+0UbaKap/5jaMWI3tq8PmGr7g6iD+IYfTT2UtKSdM7BKw+4I1Y/m0vAidhqpLB8yNlM3kesev8L/UcebT0xGSNdHk2Y0SKHEMpvdJ9ocusQJxtEWlT3u91Z+XKPScqYK6oaZ8kEOLpOhgDiOH6nnErD8RCWDuhWvIdRE+rlDxSY1/ZG0KFMlEtXeBPwjhUzJSySkEH3e6CuI0VipN+YhZmOk6H4QtmU0ZUoCtNYm4RMJAGl4gqs2zx1oJzQD6MfQy9jcF9oGcWyv4ZPh84JUc8FIuPu0cuIE5pKjqzfEQMGckJk8tMJ6BvMCD+AVDKbnC9Wp77jkPhEzB5jK84bFjJLRYsic4aBWISwQY7UkzSN6qXaGvaEgOiYTA++8Tsew3+Khax3Qm7/0/GONPTEzEsNDBXimY8nrkIgV0aiu8RxyaolWY+B9luWXRukQ10OeUqoDM4CkgFtLt9OscKsH3xKwipISuUdF66evwhL26K+o6Awp1aJBzhVm102iw+H69M+SFO60gggtrqPc3oYXcDpyKkJUNiHGx1BfzjvUU8yjqErA/hzCxH4XVs+wO22sdC4qzMn3+vv0a41MOYv8ApC6bqI5jT3w2Y/IOULGh3hVKWWDsf8RszcXRwKesexuoX29IyF0OBUYiMjIwYdkb+UeHSMjIwxB5aymkQoEhQmWULEWOh2ibiE9QAZSg5LsSNk/WPYyJH1+5NM6CcoIUyiO8o2JF+fjc+sMfDiyVFyT/AAnve7Av4veMjIh+R0Jl2MAWStiSxIcPb2RDDQ3YHQu42jIyPNX/AGR/qEhaqBc+MQan2fSMjI+zXQk70R/hp8D8IN0ReSH5xkZBQ7YTIafaPgflCziyQ5tvGRkY+w//ACDVbeMbJ9r1+EZGQKF+iZIPdH3ygrPP8NXgPlGRkCYJtZ7Z8B8I60P8zz+UZGQSGPxHOk2idN9mPIyHLoSiNSe2P7hBHGkAoU4EZGRi8Qiqq4d0+J+cRJP4f7fmIyMiZeRSvEKUZ76vCC0/vUc4G4ALA3As9uUZGQ6PixK8kRsEL0N7336wsV/z+cZGQD8UOh5s4xkZGQA4/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l-PL">
              <a:solidFill>
                <a:srgbClr val="000000"/>
              </a:solidFill>
            </a:endParaRPr>
          </a:p>
        </p:txBody>
      </p:sp>
      <p:sp>
        <p:nvSpPr>
          <p:cNvPr id="11271" name="AutoShape 2" descr="data:image/jpeg;base64,/9j/4AAQSkZJRgABAQAAAQABAAD/2wCEAAkGBhQSEBUUExQVFRUVGRcYFxgUGBUXFxoYGRgXFBoUFBUYHCYeFxkkGRgUHy8gIycpLCwsFR4xNTAqNSYsLCkBCQoKDgwOGg8PGiokHCQqLCwsLCwsKSwsKSksLCopLCksLCwpLCwpLCkpLCwpLCwpLCwsKSwsLCksLCwpKSwpLP/AABEIARwAsQMBIgACEQEDEQH/xAAcAAACAgMBAQAAAAAAAAAAAAAFBgMEAAIHAQj/xABFEAABAwICBQkFBAkEAQUAAAABAAIRAyEEMQUSQVFhBhMicYGRobHBI3Ky0fAHFDLhFSQzQlJic4LCY5Ki8YM0U4TS4v/EABoBAAMBAQEBAAAAAAAAAAAAAAIDBAUBAAb/xAAxEQACAQMDAgIJBQADAAAAAAAAAQIDETEEIUESMiJxExQjM1FhgZHwBUKhsfGywdH/2gAMAwEAAhEDEQA/AOa6HoRhXu2lzO663ptRI4YMoVG7hR9Pmh1PNQOV2y2MbJEjWroeHYQGe6PhXOw65XR8MLMPAZ9SmrYQ6JE9n12oNyvP6qffZ5uTARbuS/yzMYX+9vr80mn3IOfaxFXX/su0OX6Gxpi73uLZE3pNa4eIXI2suvo37KcDzeiqP+oajz/c9w8gFs0dncz5OzTOAfabo7msdaSH02Ok5mBqEn/alJdN+2qi3naWr+KmalJ39pBb/ke1cyVFTuZ3UW9I2ud/ueL1YsQCDxerFi8eMWLAsXDhi3aFqArFBklcZ1G5pQ0K/oukHAg5g+BWYyhDGcZ9FFourFUj+KR25oMhWsEjhAtThW7lZKjcvHLlP7uNyxT82sXTwyaYp6ra/E047mXS+xMOnj+1HCl/j8kAZmoIYNB5JWsz+ti6PTHRbH8LfILnWcrozWkBnujySauEMieObn9bkvctx+q/3s/yR97vFL3Lp0Yf+9n+RSaXegp9rFDBUS51uC+o+TWFFLB4en/DSpjt1QT4r5dwGKcx0tOXDddfQT9O19WnD9Rpa0HVa2xLRDhrA2m3aFvUabknYjjQnV7RC+2LQ/6y7XHQqFlRhBi5aabuvpAT1rlx0Mw5aw7QfRdM+0Sjii1z3V6lakGOOrU1PZuaWu1marQNgFxtSFznBL1XXBoe6VrKa3sC3aC3OPaPzXh5Pu2OaevWHojNOtwC3DvqVH6eaOerwYvnQFXYGnqc31IUVXQ9ZudN/YJ8k0h98gtmXOS761LlHHpY8MS3UnDMEdYI81onzXPGOORU+HwrHsdrMYb7WtMWG2EXra5QHqj4Zz9oRTRtCXBNdHQGHc0zTbMZglu/KD1ILonDEuA6kSrxqXsLdBwe5Lp+jqikP5SfJLjakOkbDPim7lfSLX0x/J/kfkk/aU2GAKiCuO0iWkasQQDfiqp0m/h3Kq50xOyywpoktfpF28dyxVFi8cOjcoWXrW/doHxhLrc0y6fJit1UfOfVLLc+1ZtPdGlLJaYM10p1OAOr0hczp5rpTjJHUUitwNgROS5y8H6u3i9vk5MW/glnl6/9Xp7+c9ClUfeIKp2sVMK0XO5d5oPBa33W+S4LQy+ty7HTrltSiL3YZAG2M3bgJP0V9No+R+kWzKXLCt+rVmfvBpHW14In0K5Tg3yxvUur8q2Sxz9w1XdTgSO0eoXI2YcnC6rBD21IcZg/vZ7gIS9dG9ri9U3GSfyCDaYjcvKg1c1JpTRZHM0qFQO6QBqg2u0S5x2NBJ7lNpPRrjjGYeg/oA6rqpILSBE1HONpNz2rI6U+fj/Aj0luCBrrhTMIJtErfDYCpUxjqbDFKm0veXRMDYDtJsFtonAVa9Ws6AKNJ2rMCSdg7sz1IHHa9+A1PixrqGDu4K3gx0esnyWaY0U/DjEuI9nTqPZTkXfqHVcTuvAtuKko4R7KTRUEPI1i3+HWybO+PNKmrRuMjJN2No1WuPA+RSdgcfUaei85dfmnDHvik8/yu8ikrBtv3KjSdsmS6l7oN6cxLqgoueZcad7AW13gWHUlY5pp002BRG6gzxL3eqVlZAlmbkbd61hSU727utYKd4MjYmpimiNYiP6I/m8F6iuCOunT0a43No+DgPVLTRdM3KAXxPu0fialgbFmU8GnLJaAXSNWCBwC5u3JdMc3LqU9bgbEg2n63JV5eNijSH8/oU2AdLuSry/b7KiP5j8IQUPeI7U7WLWjsLzj6bB+85o7SQF2BlF+uyHQGiHDfee209RA4rnnITBa+NpnYzWef7W2/wCRCd9KaVFJrn2kZAmJjj1L6nSJKLbK9JG0bljTADqGIGe7ra0R4ri2ND2VqlKmTJrADjrTHmF0OlymqNZrEAscSSTsmdvaP9o3pG5U1jR0hVLRMljgOtjTI3GVzU+KN0Ta9bJlrSeja1OrSwtN3tHP1C4xBMMk9QkqWvo6q7HNwtN1rhxIBswkOd12y3la4zH1qdaiNXXruNjJLg86o6Ls5vE8FaqY+rTx4Y1utXdINQEbSQ65B6NiZWNv8sP7/Ek2vnlf4Q4bDVauKqMbHN0Wh7jF41ZDQd5Pqp9AmtVNV34aTH83Im7nHVAiYMC89SzAaScMVWpUmmXD2rrQWNFpkWzi20r3RGmfY1abGkUqbzUe6133yOd4mOCVJPpxwhkXvnlkmkqlYYeq+oC6mHubTBJ6YD9U1IMwSY3zftualUyK085A1gTJFpDSd4BAVTFcoBUwVMua4UabwGnVhzi1wdsPSGsBfrRWvinVHGo5uqXwSIiLC0G4MRZT1bqOORtN3eSjjujTeYmGnyKVwKWqBTnW1mzI/dFNgBni/XPVCZtJVw2lUN/wOHVrN1Z7JnsQQ4qm8NDGkdMkyALFlFrRbaA13+5U6bsYiv3om5UACsWtyZSpNHZSa6/aSlKE3crnA4nEQNUCABuimwR4JSpXt9dasp4JqmT1uakfVtcX2H6zWUGdILMbYhGsindI0+8u/iPesUUrEwUdJ09+HEHeyh8Q+SWKZumfTY6OIP8ALQ8SClduay6Xaak8l1n13rp7hMHr8lzBmzrHmuonIR9W/wClPX4GxIKo27o8Eo/aA7oUR/M4+ATe/wBT80ncvc6XW7yCDT+8QVTtZd+z2iAK1Q7A1o7dZx8moTpvHmtiebzGsARsAnxKNckagZgajtrqjhPUxg8ygXJrDc5jATkDPnAX1VNeFIspLwRS5GTSWFDKTBcDVIynpRZ070hcr6xOJo1ambqVMniWyybAfwgxC63pLCNc3VtAnxaW+q519quHbzuGcCCDTc0kX/C6e/pFHXj4Wxf6hH2d/Ijq6abTr4fEuA1+k5rYMGYbcC/irX6TZRxxqOHtnt1dSHQNczAgTMyLlUtG1qX3jDVqt6VMEkASSdhAsLGDfcrNF9MY2pXqXGqebESQ5xJBOzJxCwJRX8P+8GbFv+V/ptozSTKdevTb0n1nAO3tDRstln3LTR+OpfdKtBkW52o+pu1pEERx3/uqTQbabHYguvVqvAYQDZoMkHdPooMLgWjAPptI55+uXm8Xs2/AEd5QSt/x/PoHG+fP8+pNidNUXUsMGgCnhzTkyIqFhDiLgATffmi9TFCpLwIDzrRwN4kcChuLweG1cKxt6dMs52Q69i52zpS7artasHOJb+EkxaLbLbOpT1krK3xY6lf+gdpaqG0apORY5tthdLQT1T4IS7GNfq6jS2H1DcAfiLdUWOwBoRbTWKa2hU1gYcA22yXTPcCO1CXY1tWozUaWjWfnH79Z79m4Frf7VTp/d/Unrd5nKskV8RLtY6xkwBJMTYZXlKwddM3Kx81sQf8AUeO50JYaraXaSVX4gnhKOsNYAjVifKOsSF7WotLulPYimFpAYRu8k/F+SFYr8RQxd5HZq0Tz7nT/AJu9eqHXXqeIsdA0wfZ4jqoDySow3TXpU+xxP/x/RKjc1mUsM1J5LlHZ1jzXTq7tVo7fAErmFA3HWPMLp1d+XakV+BkDWqbdqTuXh/Y/3+ibn3Hak/l4L0f7vMJen94gqnaZg9JCno9rNYBz3PIBN4LiJjsUvIFpNQnZcmeviqn6Rp0sJSpuY1z3Ms4wS3WO7ZmmXkjQayjMQYX1lJYLqK2XkWuUmmBRje7LdOcHbwXPeXBD6dN7fw67+u4BvxOqbbE4cocAK9dsjWByz2AWMbJnwQ/7TsAyngKXNt1QKovtMsdcnsRVE3Fi9Ym6UhY5PaNZXxGHFYhtFjSXkkAGCSGEneYHUrmF0a1+NqVKhAbTbLJIAc+LAAm8bgg/JvBuxGIpUQ6GkS4wCQBMxO05dqI6PwDq2LqnWinRbrnebdFs9fksSpte74MenxZclzQWjWg4is8jnNcim0kTqzLnBszw71rQ0MKejXlvSrVQdZoILmjWAa2Abb+1QaFwj3Mr4lzui1z2MHEyST1CI61sMJUp6ONQuJdWA1dwGuwAAbztSpX6rX5X+DVa2OGXcXoCiH4SgHtNOzqrw5v4iHOOs6YEmG9RCt4iAXRlrGIygHZwyQ/F8m3sxOHwxe6XXqOGZtrO1eyAEQxOdspMdUmPBIrO6W9/9HUlnYHacxYbh5c2Q5zB3OLj3gEdqF6NxXOYijaBrAd9Vzye9xHYp+U1SKVMbNYHulDtCYicRR4OYO52fmqaEfZfcmry9pYl5RVZqVjvqP8AjKG1gzUtZ0NEZ75Kkx9XWDuLj5yoqo6AEXDiTa8QM3brZKiCskIm7th6g79Wpj6uXlBNIAl7o2QUyUf/AE9P3R5E+qW8U32rnXiw8EFLuYdXtRT58rFb5scFif1E/SPukT7HE8Th/QpWamXH1PYYjrw/hCWQFnUsP84NKeS7QN2+8PMLpeIdkuZUzl1jzC6ViXX7Y8PkkV+A4G7Tt+tiTftAd0qXU70TY16TuXHSq0hwI7y35odMvbIOfaWsFjWsLGupNI1WDWi9mRYniRfgm/RhAYNoOR3jh4JQp4B5q9IdFzjE8IGWz8wmkEwDsAyX1sb2NOG0SRmK9tMZAjv39yV/tHxpqYRzSzVLXMcQZkX1R8R7p6iulNLDD0y+JJ/COKUtIYSs/B16lTItDoP4j0mmT4+C5N7NCtTvTkvkLegMTVFZrKR1XOsXAwQMzccAiuFxFV9aq1hLabbvgmCIgNIGcmfFBNC43m6wLQC42EzttvRzRekIqVKTGiHGajoJOqLZk2uYsNqx6qy18DBpPHme6NrVnUatQmKbNcNEuhzrkwJi3qrFTEYhmDbWdJfULQxtzDSRBzsTnbcFBgdKOdhqgDA2izW2DpOIk3zNs77Qp8RpqocLTe9gIDmik3VZYCzSGxBytM5JMk+rHI5Pw54JX0q7a1Gjrw9wJqOl1hYkAzJiYVio/u+ZUVbG1/vFIETWc0l7oZLWmC4E6u6AYhb0RP1sU1XCuUU8sDcqj7Ol7zvCEF0dVio07iPBGeWB6NEe+fhS9QfBlXadeyRDqH7Vl/ReBdXeGNaXTcgENttMmwzRDUdh3VSTBDdXKdYnowRlv7ihuhcUxlQF7dYZWmQd4jb815jtIPcNQmxdrneTcCTwBy4lH4uq3Bzw9F3kZXCKFP3R8Lfml6s65OyfqUexZinTHDyawJexWHN99iLg2NxlwSqWbh1cEPPDcvVX5p24+KxVbE12P+kHexrjjQ8kutRzGu9lX66PogTSs+mtmaE3uXKRy6x5hdLxg9PCy5thBLmDe5vxBdIxL9/1BhT18oZAjO1KXKUTi6A4j42/JNci/b5pU0uNbHYcdfmT6LukV6yGPH1C2HqvqVAG2Y10mx6Rv3hHnABqHYSuZh2Y/MR2R4qbG4iGyetfWGqBMZUa7EMY4awaZHmiunHCpgcQIg806/ujWjwS5gKpfXNSJAITVi6ROFrG0GlUttuwwhW6YDs4S8mcY0fUDXyeIHbZM2iMdTptq083VXS4yLBuwCJ7ylLD/in6yTBounTFN5LgarzYQ4w0GbmIz3LHrRTW583Re4Rw2No/dXUm/gYCXukydadwAGZjqVivpukaNKq5jQ2m9gpgCpBNMEtLry7wBhDqYpDCc01xmJqO1QBJIuJdJgW2K/pLSVB3MPDS2lTcAGEsGsWCLm4Amd6mcfF9fz7lPV4eMG9TS7jiA4sHO1GGbO6LJk7ejAAzlb0XX37lDS0kzn3ktdrVWQBI6LSS8uPRvlwyVqiOkpqqsltwOpvIv8snDWoj+Rx73fkl5pR3li8c8zgwebkCAWjQ2pozq7vUZa0bSJJdMBg1s9uQjfchZjR0wd49StME9od0gSOFj2L2s8GrYECQADnHFHyDtYZ9IiA3qd6D0QPEgB1jMgG2+Mka0pU/D7rviI9EBi4SKeCiobSd58Vik5tYmXAsMWIPsKu/Wo90IM0ozijFCt71HyQRhU0OR8i/gj02bOm3zC6DjH28PFc+wX7Sn77PiCecc6D9cEitlDYYJaJz4/mEu4+lrY+mDsY4+DkawtXadiDV3frsjMUj4uARaFe3Q9K7S+Yeo0mNcDre91i1j9ZIVp+oXwxlydg3bbqy+la4iRfuS7jsS51QNZ/ETP1sX08nsaEnsMWi8AKTWt2uz+vrJMFTBnmak7WuEbbjZ3hB9H03SAf3QAjVIvcb/hEd3FFbYJp9OxwFguj2icHFF9Q/iMhskTEEyBM9qC12xUcNznDuJRDRYPN1HbgYA3wfFZFVbHy1PaQXGjGNwbabXML3wahBmOkLEichsEojjMNhufowR93pGY1XmYGWrE/ivdCnaJqNoMadYVKuqelYgEjfEAC6IYrQ1H7zTpmo3mKetLi8Q6AIuPxEumYnao3nPL/P/CtLbHCJMPVpitVJPSqNa2nDcmyXEkzaRsg5K1RN/reqeEo0xVrPJaXuLRTADp1RLnEGIGzbsVyl/wBqatn6IfT/AOxS5UP9v1Nb5E+qFDaiPKAj7w7bEfC35ofvWnTVoLyM2pvNm1CmTkFYeDzjJEfh7p+cr3RdEufqhoO+ZgRtJGQW7/8A1IFrOAgZDqJXm97HktkwtpI9Jvuf5OKix2Ea3VIsdu7rWYx/SHBjfn6ratjqcQTrncwT/wAjAHikwhJ4KJSik75K1li258f+w7/eP/qvVR6P5k/pQ3jo5qv71Hy/7QFpRvHfsq/v0fhKCNUcMFcwho39pT99vmE546rl1+aSdHn2jPfb2XCcdImHcEitlDaeDzD1Lx1+kKrhp+9vIMRSF4n94/JTULEqvhXEVqzm3OqxojO5ddN0C9uimHcizUbUeembHKFToYAU3F5MOOQzgbyF5UxjqZl+V42ZjcSq2jMY6rVm8TJO0/kvoW1gtbV7DVgaDmkTmd9rmDlu+aONwjg2d/YgbMWTVB1fw5HgjQ0yQdQtPXsvBCaMd+DgOOtWqDc9/wARVrA4xwa4zZoMCTn1KDSzYxFUbqj/AIit8Ji4abCBwFzx3rKmj5RO0mFX06hosvNSs5sQJtMAbZ3oozQjnYllEl4ZSaTUOWUGCdkmUPdisTUNONY1XwGgSCG3H7sQMz1K4dGOdiNR9RrWUwOce4tEmAdVmsZJNxZRu/8AZUmv6J8Jg+lVqujWLmtYNYfhgaxayZz2wrWvAVDB026z6hqAuLoay9mgAaxtFzxlbOrA9SmqK7H03ZADTBmvU6/QBDirmkH+0fO8qo28rRj2ozpvxMs4DEPZJaRBsZgztyXmFb7Udc+qlwFJrgZ2CRC0w49p3+RQ33YW9kXsU6XdjR/xCiuMhA4fNb1LOJ3R5AKpQqF9Yzs2LkcBvJY+7u4d6xWebXi9cLpCeKfNCsd76PwlBmFFq/7Cr79PyKEMSYYYyRdwImoz3m+YThpJ3SPf6pR0WfbU/fb5psx9z3ev5Ket3IdTwa03b/q6hwjyHVSN7PAT6qbVmcsl5hqIIqawnpDI7dXJUfp/vvoVUe9A7F4V9Z+s6w68/wAuKN6E0fqNynK6EVsU3WMHKw8s0waKrgti87M+tb0bXLo2yXm1hrwBltRJtVwvA64VDR+ZmBHf1Keri5dq6wH1kEwO7OIafZ+t1/6tT4io8G6CNkXCtcqWRja/9R3iZVLD5rKqcnyslab8w5z5cZc5zjGZJJ7yt8tigpwpqZ4d6z3ktjYkpmFvztxZVcRXDY6QULdLUxmb8BPiiUGwXNJ2A2JdNRx/mPmVLhlWc6STvVjC5qyWDPW7LFKmQS1TtpAVLZX8kSGiyWCoNlnRs3Hu8it9IYUgMeG9GCC6/wCIx+LdMW7Uq98D1GxUeJc7rVXRdKar+E+aJ0qUudPFUtEEa1U8fMlcWGMa3Rd5orFJrBYguNse13+xq+/T8ihTUSxY9lU9+n8JQsFcjgCQS0Wfa0/fb5prxp6Xh6+qUdFn2tP3gmrGP7zHkFNW7kOp4PXX8VLS0Y6o3WNOoWuc7pNY8giwiWjKYVSkc+ohM2ieW9SjSbSbSa7VkTrEbTc9/wBSnaPrU24K+xTByv4VcE4bknDgRTqTxa75Ivh9E1KbbUqhJv8AgfHAG3giDPtFqFx9k0W/jdx2dcBWcNy7qPuGNA63fPLJaiq6jiC+49Tq8RX3B7ND1nEezeDI/dJGQubdatN5MvNzRJPER4SiZ5ZPES1otx+ajby0qEwNXsH59SPr1L/avud6tRxFHCOXmHNPSNdrhDg4SOtjT6oEyvCYftGxTqmkqz35u1Da1tRoA7gllJaf7j56rdTd83Lf6Sfsgdk+aiqYx7s3E9qhWLiikA5SfJ7K8WLxdBNlawuYVQFW8H+IIZYCjk6VyQbtIBBBBByIi4Ph3AjJS4/Q7hrczLqcmabrkXmLZ8D1ZKDkrVhvgmTAN274WS6jhJ/A0+hSSEHF0g1ji3Pa0mHNPbmlvBV4a7ifmnrlmBz4IaBDLwIkybnjAHcueUX2VtN9Ubk1TwtF77yV6qWusTLA9Yx479k/+oz4ShDQiukD7N/9QfCQhTEmGBk8hLQw9tT94JlxbreXYUs6H/bU/e9CmWs63f5ypq3cPp4NaJjZZWsPpNlNvSF9561Wpn8+1eig1zRJur/01eKTLaGS1Wxoc6Wxs7vrzRN2JAgDMf8Afy7UKbo7IDL6KJUMLEbetbFip/Mt0agcZKmoaoImI9bKuyiG/L5LwYQONyY3LqGJ3Ob/AGktH34kZFjD5j08Eqpw+02mBiqY/wBIfE5J6hqdzPl9SrVpeZixegLdtNLuTmkL0NV2ho0uRPDaA3pUqsYjY0pSwAm0kT0dgCXDoo7h9CMGauUwxmQUs9RfZFUNNbeQY0Lgg1giUXbjDTAyKA0ccQySQ0bz5NH7xVOvpcwdUwP4jn2bG9l1KoOT3KbpYN+U2I13OeYEMiMzYG/DPauesNky4rFh9Bzm5Q+5zMSEstC0aUbKxDWldo31liyFiYIuM2kD7J39UfC5CGlFNJP9m4f6njBuhLSpoYKpvcJ6JPtqfX6FM1Y7uKVtFO9szrPkUwvqKestx9N7EvyCsUGjVF8rqqatj9cEWwdJgYIzIzO//taX6YtpF2n5LbKkNt48Ue0DoWnVpOe9z5aTdsbADtB3rXRvJNlagypzr2ucDMBpAvlBEiPRGtG6KFKm5geTrT0iALkBuQXtVrI26YPe56pVT2Ql1J2r2jiDMeKaqPI9plzqpteGtAFhtN5Su5oab3HHt9PJWUK8avbwNp1Ezn/2lj9aYf5P8j80ogJv+0hwNemRlqH4kopVXuZg6r30vM2Y1X8HhpVbD0pKYsBhNUKKrOyOUYXZJh6McVdYZF5HUo31gMslE/Eb7bht/LtUbi5F6kolk1JsPrt9VCKobl0j/wAf/wBeShdUJ4Dd895+rLWd1vP8kyMLASlclrVyTLjJ+rcBwUDhrFbmnZWKWH6PYjvYFq4Mq0tXCEfynxd+aX6YTZp2nGFJ934glWk1UUndXJay3SNtVYpdVYjuJ6Q3pE9B/wDV/wAXIS0onpI9B/8AVPkULaVPDBTPIR0Ufas6z5FHqrr96X9FH2re3yKM1H7frNJqrcdTexYa63WD/wBonhcM/IZfkgjXdE9h8ET0TpFzS5puPH8lo/p2yfmaGneQm9pbFzfrz39yb9Cz9wqOm8Vb/UeaUKmLDh6Jw0MCdGP3ltWL8T8l3XpKK80FW2Vxbo4p03ccosTB7FtiHTmBG9VMNUBM5EZ8fz71LXrB1wJAVySS2G2sIn2gkc5Sj+F3xJWYLpo5fGalM2ydl1hL2DpScpUVXuZg6jetIJaNoDNEXVyRA79n5qs2oGiPAZdp29i9dU39nyAULV3uMWysjcVN0zv+Q2efUvDUjifD81prTwH1mt6dNdweRvTvmrdKjKjp0la+8BlrF27YPePogyNtYr47ECmN7jZo3/IK6BAjcIQrAYM1KlSq4kluo0f3EiANmSL1WXPb5oZ2wj0G3uwVyjqfq0cW+p9EuYUSc0z8q6Grhm8S3yJSg0HYqKS8BLWa6wpzY3jxWIfrP3nxWLvT8wetfAN6QPQd/U/xKGtKJ6T/AAO3c674ShYQRwFLIS0Sfat7fIopVOziUJ0Wfat7fIonXMHtSqncPp4PdfP62L2hiDJkbvkomlWrWhW6LDLaJ7TruBMbAcz1/kio5aV6VPmWk83BEQNucWnadu1UqLQdqstw7Cr5Q6luU9LZBhtIOzyCzSOnXfuDMlu0G0bsxdS1wA1VcNhCXTvy/JelfB6V8AHlIx5ZSc/MyO+6q4WnAgdqOcqsMdVkukh2W6xt1oS0W+vFQ182MetG1Vs9FvqywXK9DVK1imZ5K5tTarmHoz1DMnLvULABnbhtKjxeOkao7GjzcfVcSudclEnxWPDbNy/i2nqVfD6x6RsNg2nrW2E0aTD3idw2dytmnZe2WyOK8t2W9B0po1N5q0R4uKtucJI4fmtOT7+gWm36wzwA+aifmeKmv4mPirxKHKrFfq4G8jwSvhRdG+VriAwb9Y+SBUXKyHYSVLekL8hYoOcWIbHbl/Hu6Dv6rj4IcFfxv7P/AMjvJD16OAZZL+jD7QdvkiNQ3QzRv7QdR8ldqu6SCa3GwexK13otqNS8dyjpfXmtnYQuIIc5pgZHhuKZQrKldMojPpNv0iKfvHLhxPDgtf0rGocxcHrkn1Xv6JJMuqOPY35LQ6PA/ece0egVHrkeA/Sz+AWp4xrtkggZxK2qYoNA6UefGEDZSDcp71BVxTz+8SJyIBy7ExaqMjr1Nlui9pasHNbB2+hQ9i8dUJsY7AB5L1phIqS6ndEdSfXK5PSpk2C9fWDbC537Aq78UROqYG07T8gqzCXW2fXclKIDn8Cw6uSbXvcnyG8q9gMO1pvc9/fvKq02R9eAU9N111v4Hox5Ywio3UA4FVCB4KkysV5z8Jdxlgryfuf/ADnwY1X6uFETZDOTzrT/AKlQ/wDA/JS/fSRCSu5jEn0oXuWlTp0xwJ8UAYUV5VVJqt4NHmUJaVbHtRFUfjZLrL1aSsXrHLhTGnof+RyoyreM/APff6KmgjgNvcuaOPT7CrlQqlo4+07CrlQJcsjI4LNAKai/P62Kmw27VLRP12JLQ5MuNqFVqzrrYPsoXlAkHfY8c5DnOtKIPKF1DZU0yeYRw+FaaWuXHWLoAiBEEz4QoalG09SsYdnsG53c7wY6PMqCqYb2j1TVuLeyKXNa7omA2PzV9lAAKvhBad5M98K64+i6wI/E8p0lvzcSdykoHJPHIPRFKuXNqsDhbelSdhtwRorkjOFfiMQ/m2CIgXk5NG83Bjil7E0tVxAMjYV0v7canMMospANb03wBbWljAY4Bzo4rnGNdLWE5kX7ggSayHGV0XNBOilPGt8BChBUuiB7JvVW8yopSv3MfHtFnlC723U1vzVBiuac/bu7PIKk1aEV4UZ1TvZNCxaSsXgLn//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l-PL">
              <a:solidFill>
                <a:srgbClr val="000000"/>
              </a:solidFill>
            </a:endParaRPr>
          </a:p>
        </p:txBody>
      </p:sp>
      <p:pic>
        <p:nvPicPr>
          <p:cNvPr id="11272" name="Picture 13" descr="http://parafia-oltarzew.pl/galeria/image?format=raw&amp;type=orig&amp;id=545"/>
          <p:cNvPicPr>
            <a:picLocks noChangeAspect="1" noChangeArrowheads="1"/>
          </p:cNvPicPr>
          <p:nvPr/>
        </p:nvPicPr>
        <p:blipFill>
          <a:blip r:embed="rId2"/>
          <a:srcRect/>
          <a:stretch>
            <a:fillRect/>
          </a:stretch>
        </p:blipFill>
        <p:spPr bwMode="auto">
          <a:xfrm>
            <a:off x="0" y="0"/>
            <a:ext cx="1029811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0"/>
            <a:ext cx="9144000" cy="1938992"/>
          </a:xfrm>
          <a:prstGeom prst="rect">
            <a:avLst/>
          </a:prstGeom>
          <a:noFill/>
          <a:ln w="9525">
            <a:noFill/>
            <a:miter lim="800000"/>
            <a:headEnd/>
            <a:tailEnd/>
          </a:ln>
        </p:spPr>
        <p:txBody>
          <a:bodyPr wrap="square">
            <a:spAutoFit/>
          </a:bodyPr>
          <a:lstStyle/>
          <a:p>
            <a:pPr algn="ctr">
              <a:spcBef>
                <a:spcPct val="50000"/>
              </a:spcBef>
              <a:defRPr/>
            </a:pPr>
            <a:r>
              <a:rPr lang="pl-PL" sz="6000" b="1" dirty="0">
                <a:effectLst>
                  <a:outerShdw blurRad="38100" dist="38100" dir="2700000" algn="tl">
                    <a:srgbClr val="000000">
                      <a:alpha val="43137"/>
                    </a:srgbClr>
                  </a:outerShdw>
                </a:effectLst>
              </a:rPr>
              <a:t>JEZUS jest </a:t>
            </a:r>
            <a:r>
              <a:rPr lang="pl-PL" sz="6000" b="1" u="sng" dirty="0">
                <a:effectLst>
                  <a:outerShdw blurRad="38100" dist="38100" dir="2700000" algn="tl">
                    <a:srgbClr val="000000">
                      <a:alpha val="43137"/>
                    </a:srgbClr>
                  </a:outerShdw>
                </a:effectLst>
              </a:rPr>
              <a:t>jedynym</a:t>
            </a:r>
            <a:r>
              <a:rPr lang="pl-PL" sz="6000" b="1" dirty="0">
                <a:effectLst>
                  <a:outerShdw blurRad="38100" dist="38100" dir="2700000" algn="tl">
                    <a:srgbClr val="000000">
                      <a:alpha val="43137"/>
                    </a:srgbClr>
                  </a:outerShdw>
                </a:effectLst>
              </a:rPr>
              <a:t> ZBAWICIELEM świata!</a:t>
            </a:r>
            <a:endParaRPr lang="pl-PL" sz="6000"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0" y="0"/>
            <a:ext cx="9144000" cy="1938992"/>
          </a:xfrm>
          <a:prstGeom prst="rect">
            <a:avLst/>
          </a:prstGeom>
          <a:noFill/>
          <a:ln w="9525">
            <a:noFill/>
            <a:miter lim="800000"/>
            <a:headEnd/>
            <a:tailEnd/>
          </a:ln>
        </p:spPr>
        <p:txBody>
          <a:bodyPr wrap="square">
            <a:spAutoFit/>
          </a:bodyPr>
          <a:lstStyle/>
          <a:p>
            <a:pPr algn="ctr">
              <a:spcBef>
                <a:spcPct val="50000"/>
              </a:spcBef>
              <a:defRPr/>
            </a:pPr>
            <a:r>
              <a:rPr lang="pl-PL" sz="6000" b="1" dirty="0">
                <a:effectLst>
                  <a:outerShdw blurRad="38100" dist="38100" dir="2700000" algn="tl">
                    <a:srgbClr val="000000">
                      <a:alpha val="43137"/>
                    </a:srgbClr>
                  </a:outerShdw>
                </a:effectLst>
              </a:rPr>
              <a:t>JEZUS jest </a:t>
            </a:r>
            <a:r>
              <a:rPr lang="pl-PL" sz="6000" b="1" u="sng" dirty="0">
                <a:effectLst>
                  <a:outerShdw blurRad="38100" dist="38100" dir="2700000" algn="tl">
                    <a:srgbClr val="000000">
                      <a:alpha val="43137"/>
                    </a:srgbClr>
                  </a:outerShdw>
                </a:effectLst>
              </a:rPr>
              <a:t>jedynym</a:t>
            </a:r>
            <a:r>
              <a:rPr lang="pl-PL" sz="6000" b="1" dirty="0">
                <a:effectLst>
                  <a:outerShdw blurRad="38100" dist="38100" dir="2700000" algn="tl">
                    <a:srgbClr val="000000">
                      <a:alpha val="43137"/>
                    </a:srgbClr>
                  </a:outerShdw>
                </a:effectLst>
              </a:rPr>
              <a:t> ZBAWICIELEM świata!</a:t>
            </a:r>
            <a:endParaRPr lang="pl-PL" sz="6000" b="1" u="sng" dirty="0">
              <a:effectLst>
                <a:outerShdw blurRad="38100" dist="38100" dir="2700000" algn="tl">
                  <a:srgbClr val="000000">
                    <a:alpha val="43137"/>
                  </a:srgbClr>
                </a:outerShdw>
              </a:effectLst>
            </a:endParaRPr>
          </a:p>
        </p:txBody>
      </p:sp>
      <p:sp>
        <p:nvSpPr>
          <p:cNvPr id="4" name="Prostokąt 3"/>
          <p:cNvSpPr/>
          <p:nvPr/>
        </p:nvSpPr>
        <p:spPr>
          <a:xfrm>
            <a:off x="0" y="4672786"/>
            <a:ext cx="9143999" cy="2185214"/>
          </a:xfrm>
          <a:prstGeom prst="rect">
            <a:avLst/>
          </a:prstGeom>
        </p:spPr>
        <p:txBody>
          <a:bodyPr wrap="square">
            <a:spAutoFit/>
          </a:bodyPr>
          <a:lstStyle/>
          <a:p>
            <a:pPr algn="ctr">
              <a:defRPr/>
            </a:pPr>
            <a:r>
              <a:rPr lang="pl-PL" sz="3400" b="1" dirty="0">
                <a:solidFill>
                  <a:srgbClr val="FFFF00"/>
                </a:solidFill>
                <a:effectLst>
                  <a:outerShdw blurRad="38100" dist="38100" dir="2700000" algn="tl">
                    <a:srgbClr val="000000">
                      <a:alpha val="43137"/>
                    </a:srgbClr>
                  </a:outerShdw>
                </a:effectLst>
              </a:rPr>
              <a:t>„I nie ma w żadnym innym zbawienia, </a:t>
            </a:r>
            <a:endParaRPr lang="pl-PL" sz="3400" b="1" dirty="0" smtClean="0">
              <a:solidFill>
                <a:srgbClr val="FFFF00"/>
              </a:solidFill>
              <a:effectLst>
                <a:outerShdw blurRad="38100" dist="38100" dir="2700000" algn="tl">
                  <a:srgbClr val="000000">
                    <a:alpha val="43137"/>
                  </a:srgbClr>
                </a:outerShdw>
              </a:effectLst>
            </a:endParaRPr>
          </a:p>
          <a:p>
            <a:pPr algn="ctr">
              <a:defRPr/>
            </a:pPr>
            <a:r>
              <a:rPr lang="pl-PL" sz="3400" b="1" dirty="0" smtClean="0">
                <a:solidFill>
                  <a:srgbClr val="FFFF00"/>
                </a:solidFill>
                <a:effectLst>
                  <a:outerShdw blurRad="38100" dist="38100" dir="2700000" algn="tl">
                    <a:srgbClr val="000000">
                      <a:alpha val="43137"/>
                    </a:srgbClr>
                  </a:outerShdw>
                </a:effectLst>
              </a:rPr>
              <a:t>gdyż </a:t>
            </a:r>
            <a:r>
              <a:rPr lang="pl-PL" sz="3400" b="1" dirty="0">
                <a:solidFill>
                  <a:srgbClr val="FFFF00"/>
                </a:solidFill>
                <a:effectLst>
                  <a:outerShdw blurRad="38100" dist="38100" dir="2700000" algn="tl">
                    <a:srgbClr val="000000">
                      <a:alpha val="43137"/>
                    </a:srgbClr>
                  </a:outerShdw>
                </a:effectLst>
              </a:rPr>
              <a:t>nie dano ludziom pod niebem żadnego innego imienia, </a:t>
            </a:r>
            <a:endParaRPr lang="pl-PL" sz="3400" b="1" dirty="0" smtClean="0">
              <a:solidFill>
                <a:srgbClr val="FFFF00"/>
              </a:solidFill>
              <a:effectLst>
                <a:outerShdw blurRad="38100" dist="38100" dir="2700000" algn="tl">
                  <a:srgbClr val="000000">
                    <a:alpha val="43137"/>
                  </a:srgbClr>
                </a:outerShdw>
              </a:effectLst>
            </a:endParaRPr>
          </a:p>
          <a:p>
            <a:pPr algn="ctr">
              <a:defRPr/>
            </a:pPr>
            <a:r>
              <a:rPr lang="pl-PL" sz="3400" b="1" dirty="0" smtClean="0">
                <a:solidFill>
                  <a:srgbClr val="FFFF00"/>
                </a:solidFill>
                <a:effectLst>
                  <a:outerShdw blurRad="38100" dist="38100" dir="2700000" algn="tl">
                    <a:srgbClr val="000000">
                      <a:alpha val="43137"/>
                    </a:srgbClr>
                  </a:outerShdw>
                </a:effectLst>
              </a:rPr>
              <a:t>w </a:t>
            </a:r>
            <a:r>
              <a:rPr lang="pl-PL" sz="3400" b="1" dirty="0">
                <a:solidFill>
                  <a:srgbClr val="FFFF00"/>
                </a:solidFill>
                <a:effectLst>
                  <a:outerShdw blurRad="38100" dist="38100" dir="2700000" algn="tl">
                    <a:srgbClr val="000000">
                      <a:alpha val="43137"/>
                    </a:srgbClr>
                  </a:outerShdw>
                </a:effectLst>
              </a:rPr>
              <a:t>którym moglibyśmy być zbawieni</a:t>
            </a:r>
            <a:r>
              <a:rPr lang="pl-PL" sz="3400" b="1" dirty="0" smtClean="0">
                <a:solidFill>
                  <a:srgbClr val="FFFF00"/>
                </a:solidFill>
                <a:effectLst>
                  <a:outerShdw blurRad="38100" dist="38100" dir="2700000" algn="tl">
                    <a:srgbClr val="000000">
                      <a:alpha val="43137"/>
                    </a:srgbClr>
                  </a:outerShdw>
                </a:effectLst>
              </a:rPr>
              <a:t>.” </a:t>
            </a:r>
            <a:r>
              <a:rPr lang="pl-PL" sz="2000" b="1" dirty="0" smtClean="0">
                <a:solidFill>
                  <a:srgbClr val="FFFF00"/>
                </a:solidFill>
                <a:effectLst>
                  <a:outerShdw blurRad="38100" dist="38100" dir="2700000" algn="tl">
                    <a:srgbClr val="000000">
                      <a:alpha val="43137"/>
                    </a:srgbClr>
                  </a:outerShdw>
                </a:effectLst>
              </a:rPr>
              <a:t>(</a:t>
            </a:r>
            <a:r>
              <a:rPr lang="pl-PL" sz="2000" b="1" dirty="0" err="1" smtClean="0">
                <a:solidFill>
                  <a:srgbClr val="FFFF00"/>
                </a:solidFill>
                <a:effectLst>
                  <a:outerShdw blurRad="38100" dist="38100" dir="2700000" algn="tl">
                    <a:srgbClr val="000000">
                      <a:alpha val="43137"/>
                    </a:srgbClr>
                  </a:outerShdw>
                </a:effectLst>
              </a:rPr>
              <a:t>Dz</a:t>
            </a:r>
            <a:r>
              <a:rPr lang="pl-PL" sz="2000" b="1" dirty="0" smtClean="0">
                <a:solidFill>
                  <a:srgbClr val="FFFF00"/>
                </a:solidFill>
                <a:effectLst>
                  <a:outerShdw blurRad="38100" dist="38100" dir="2700000" algn="tl">
                    <a:srgbClr val="000000">
                      <a:alpha val="43137"/>
                    </a:srgbClr>
                  </a:outerShdw>
                </a:effectLst>
              </a:rPr>
              <a:t> 4,12)</a:t>
            </a:r>
            <a:r>
              <a:rPr lang="pl-PL" sz="2000" b="1" dirty="0" smtClean="0">
                <a:solidFill>
                  <a:srgbClr val="FFFF00"/>
                </a:solidFill>
                <a:effectLst>
                  <a:outerShdw blurRad="38100" dist="38100" dir="2700000" algn="tl">
                    <a:srgbClr val="000000">
                      <a:alpha val="43137"/>
                    </a:srgbClr>
                  </a:outerShdw>
                </a:effectLst>
              </a:rPr>
              <a:t> </a:t>
            </a:r>
            <a:endParaRPr lang="pl-PL" sz="20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223838"/>
            <a:ext cx="8640763" cy="6634162"/>
          </a:xfrm>
          <a:prstGeom prst="rect">
            <a:avLst/>
          </a:prstGeom>
          <a:noFill/>
          <a:ln w="9525">
            <a:noFill/>
            <a:miter lim="800000"/>
            <a:headEnd/>
            <a:tailEnd/>
          </a:ln>
        </p:spPr>
        <p:txBody>
          <a:bodyPr>
            <a:spAutoFit/>
          </a:bodyPr>
          <a:lstStyle/>
          <a:p>
            <a:pPr algn="ctr">
              <a:spcBef>
                <a:spcPct val="50000"/>
              </a:spcBef>
            </a:pPr>
            <a:r>
              <a:rPr lang="pl-PL" sz="6600" b="1" i="1" dirty="0">
                <a:solidFill>
                  <a:srgbClr val="FFFFCC"/>
                </a:solidFill>
                <a:effectLst>
                  <a:outerShdw blurRad="38100" dist="38100" dir="2700000" algn="tl">
                    <a:srgbClr val="000000">
                      <a:alpha val="43137"/>
                    </a:srgbClr>
                  </a:outerShdw>
                </a:effectLst>
              </a:rPr>
              <a:t>Uznaj Jezusa jako </a:t>
            </a:r>
            <a:br>
              <a:rPr lang="pl-PL" sz="6600" b="1" i="1" dirty="0">
                <a:solidFill>
                  <a:srgbClr val="FFFFCC"/>
                </a:solidFill>
                <a:effectLst>
                  <a:outerShdw blurRad="38100" dist="38100" dir="2700000" algn="tl">
                    <a:srgbClr val="000000">
                      <a:alpha val="43137"/>
                    </a:srgbClr>
                  </a:outerShdw>
                </a:effectLst>
              </a:rPr>
            </a:br>
            <a:r>
              <a:rPr lang="pl-PL" sz="6600" b="1" i="1" dirty="0">
                <a:solidFill>
                  <a:srgbClr val="FFFFCC"/>
                </a:solidFill>
                <a:effectLst>
                  <a:outerShdw blurRad="38100" dist="38100" dir="2700000" algn="tl">
                    <a:srgbClr val="000000">
                      <a:alpha val="43137"/>
                    </a:srgbClr>
                  </a:outerShdw>
                </a:effectLst>
              </a:rPr>
              <a:t>swojego jedynego</a:t>
            </a:r>
          </a:p>
          <a:p>
            <a:pPr algn="ctr">
              <a:spcBef>
                <a:spcPct val="50000"/>
              </a:spcBef>
            </a:pPr>
            <a:endParaRPr lang="pl-PL" sz="6600" b="1" i="1" dirty="0">
              <a:solidFill>
                <a:srgbClr val="FFFFCC"/>
              </a:solidFill>
              <a:effectLst>
                <a:outerShdw blurRad="38100" dist="38100" dir="2700000" algn="tl">
                  <a:srgbClr val="000000">
                    <a:alpha val="43137"/>
                  </a:srgbClr>
                </a:outerShdw>
              </a:effectLst>
            </a:endParaRPr>
          </a:p>
          <a:p>
            <a:pPr algn="ctr">
              <a:spcBef>
                <a:spcPct val="50000"/>
              </a:spcBef>
            </a:pPr>
            <a:endParaRPr lang="pl-PL" sz="6600" b="1" i="1" dirty="0">
              <a:solidFill>
                <a:srgbClr val="FFFFCC"/>
              </a:solidFill>
              <a:effectLst>
                <a:outerShdw blurRad="38100" dist="38100" dir="2700000" algn="tl">
                  <a:srgbClr val="000000">
                    <a:alpha val="43137"/>
                  </a:srgbClr>
                </a:outerShdw>
              </a:effectLst>
            </a:endParaRPr>
          </a:p>
          <a:p>
            <a:pPr algn="ctr">
              <a:spcBef>
                <a:spcPct val="50000"/>
              </a:spcBef>
            </a:pPr>
            <a:r>
              <a:rPr lang="pl-PL" sz="6600" b="1" i="1" dirty="0">
                <a:solidFill>
                  <a:srgbClr val="FFFFCC"/>
                </a:solidFill>
                <a:effectLst>
                  <a:outerShdw blurRad="38100" dist="38100" dir="2700000" algn="tl">
                    <a:srgbClr val="000000">
                      <a:alpha val="43137"/>
                    </a:srgbClr>
                  </a:outerShdw>
                </a:effectLst>
              </a:rPr>
              <a:t> Zbawiciela!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41" name="CustomShape 1"/>
          <p:cNvSpPr/>
          <p:nvPr/>
        </p:nvSpPr>
        <p:spPr>
          <a:xfrm>
            <a:off x="4212000" y="2997000"/>
            <a:ext cx="3811680" cy="695520"/>
          </a:xfrm>
          <a:prstGeom prst="rect">
            <a:avLst/>
          </a:prstGeom>
          <a:noFill/>
          <a:ln>
            <a:noFill/>
          </a:ln>
        </p:spPr>
        <p:txBody>
          <a:bodyPr lIns="90000" tIns="45000" rIns="90000" bIns="45000"/>
          <a:lstStyle/>
          <a:p>
            <a:pPr>
              <a:lnSpc>
                <a:spcPct val="100000"/>
              </a:lnSpc>
            </a:pPr>
            <a:endParaRPr/>
          </a:p>
          <a:p>
            <a:pPr>
              <a:lnSpc>
                <a:spcPct val="100000"/>
              </a:lnSpc>
            </a:pPr>
            <a:endParaRPr/>
          </a:p>
        </p:txBody>
      </p:sp>
      <p:pic>
        <p:nvPicPr>
          <p:cNvPr id="242" name="Picture 2"/>
          <p:cNvPicPr/>
          <p:nvPr/>
        </p:nvPicPr>
        <p:blipFill>
          <a:blip r:embed="rId2" cstate="print"/>
          <a:stretch>
            <a:fillRect/>
          </a:stretch>
        </p:blipFill>
        <p:spPr>
          <a:xfrm>
            <a:off x="0" y="0"/>
            <a:ext cx="9139320" cy="6853320"/>
          </a:xfrm>
          <a:prstGeom prst="rect">
            <a:avLst/>
          </a:prstGeom>
          <a:ln>
            <a:noFill/>
          </a:ln>
        </p:spPr>
      </p:pic>
      <p:sp>
        <p:nvSpPr>
          <p:cNvPr id="5" name="pole tekstowe 4"/>
          <p:cNvSpPr txBox="1"/>
          <p:nvPr/>
        </p:nvSpPr>
        <p:spPr>
          <a:xfrm>
            <a:off x="0" y="0"/>
            <a:ext cx="9144000" cy="4401205"/>
          </a:xfrm>
          <a:prstGeom prst="rect">
            <a:avLst/>
          </a:prstGeom>
          <a:noFill/>
        </p:spPr>
        <p:txBody>
          <a:bodyPr wrap="square" rtlCol="0">
            <a:spAutoFit/>
          </a:bodyPr>
          <a:lstStyle/>
          <a:p>
            <a:r>
              <a:rPr lang="pl-PL" sz="4000" b="1" dirty="0" smtClean="0">
                <a:solidFill>
                  <a:srgbClr val="FF0000"/>
                </a:solidFill>
                <a:effectLst>
                  <a:outerShdw blurRad="38100" dist="38100" dir="2700000" algn="tl">
                    <a:srgbClr val="000000">
                      <a:alpha val="43137"/>
                    </a:srgbClr>
                  </a:outerShdw>
                </a:effectLst>
              </a:rPr>
              <a:t>Odpowiedział im Jezus: </a:t>
            </a:r>
          </a:p>
          <a:p>
            <a:r>
              <a:rPr lang="pl-PL" sz="4000" b="1" dirty="0" smtClean="0">
                <a:solidFill>
                  <a:srgbClr val="FF0000"/>
                </a:solidFill>
                <a:effectLst>
                  <a:outerShdw blurRad="38100" dist="38100" dir="2700000" algn="tl">
                    <a:srgbClr val="000000">
                      <a:alpha val="43137"/>
                    </a:srgbClr>
                  </a:outerShdw>
                </a:effectLst>
              </a:rPr>
              <a:t>Zaprawdę, </a:t>
            </a:r>
            <a:r>
              <a:rPr lang="pl-PL" sz="4000" b="1" dirty="0" err="1" smtClean="0">
                <a:solidFill>
                  <a:srgbClr val="FF0000"/>
                </a:solidFill>
                <a:effectLst>
                  <a:outerShdw blurRad="38100" dist="38100" dir="2700000" algn="tl">
                    <a:srgbClr val="000000">
                      <a:alpha val="43137"/>
                    </a:srgbClr>
                  </a:outerShdw>
                </a:effectLst>
              </a:rPr>
              <a:t>zaprawdę</a:t>
            </a:r>
            <a:r>
              <a:rPr lang="pl-PL" sz="4000" b="1" dirty="0" smtClean="0">
                <a:solidFill>
                  <a:srgbClr val="FF0000"/>
                </a:solidFill>
                <a:effectLst>
                  <a:outerShdw blurRad="38100" dist="38100" dir="2700000" algn="tl">
                    <a:srgbClr val="000000">
                      <a:alpha val="43137"/>
                    </a:srgbClr>
                  </a:outerShdw>
                </a:effectLst>
              </a:rPr>
              <a:t>, </a:t>
            </a:r>
          </a:p>
          <a:p>
            <a:r>
              <a:rPr lang="pl-PL" sz="4000" b="1" dirty="0" smtClean="0">
                <a:solidFill>
                  <a:srgbClr val="FF0000"/>
                </a:solidFill>
                <a:effectLst>
                  <a:outerShdw blurRad="38100" dist="38100" dir="2700000" algn="tl">
                    <a:srgbClr val="000000">
                      <a:alpha val="43137"/>
                    </a:srgbClr>
                  </a:outerShdw>
                </a:effectLst>
              </a:rPr>
              <a:t>powiadam wam: </a:t>
            </a:r>
          </a:p>
          <a:p>
            <a:r>
              <a:rPr lang="pl-PL" sz="4000" b="1" dirty="0" smtClean="0">
                <a:solidFill>
                  <a:srgbClr val="FF0000"/>
                </a:solidFill>
                <a:effectLst>
                  <a:outerShdw blurRad="38100" dist="38100" dir="2700000" algn="tl">
                    <a:srgbClr val="000000">
                      <a:alpha val="43137"/>
                    </a:srgbClr>
                  </a:outerShdw>
                </a:effectLst>
              </a:rPr>
              <a:t>Każdy, kto popełni grzech, </a:t>
            </a:r>
          </a:p>
          <a:p>
            <a:r>
              <a:rPr lang="pl-PL" sz="4000" b="1" dirty="0" smtClean="0">
                <a:solidFill>
                  <a:srgbClr val="FF0000"/>
                </a:solidFill>
                <a:effectLst>
                  <a:outerShdw blurRad="38100" dist="38100" dir="2700000" algn="tl">
                    <a:srgbClr val="000000">
                      <a:alpha val="43137"/>
                    </a:srgbClr>
                  </a:outerShdw>
                </a:effectLst>
              </a:rPr>
              <a:t>jest niewolnikiem grzechu” </a:t>
            </a:r>
          </a:p>
          <a:p>
            <a:endParaRPr lang="pl-PL" sz="4000" b="1" dirty="0" smtClean="0">
              <a:solidFill>
                <a:srgbClr val="FF0000"/>
              </a:solidFill>
              <a:effectLst>
                <a:outerShdw blurRad="38100" dist="38100" dir="2700000" algn="tl">
                  <a:srgbClr val="000000">
                    <a:alpha val="43137"/>
                  </a:srgbClr>
                </a:outerShdw>
              </a:effectLst>
            </a:endParaRPr>
          </a:p>
          <a:p>
            <a:r>
              <a:rPr lang="pl-PL" sz="4000" b="1" dirty="0" smtClean="0">
                <a:solidFill>
                  <a:srgbClr val="FF0000"/>
                </a:solidFill>
                <a:effectLst>
                  <a:outerShdw blurRad="38100" dist="38100" dir="2700000" algn="tl">
                    <a:srgbClr val="000000">
                      <a:alpha val="43137"/>
                    </a:srgbClr>
                  </a:outerShdw>
                </a:effectLst>
              </a:rPr>
              <a:t>(J 8, 34)</a:t>
            </a:r>
            <a:endParaRPr lang="pl-PL" sz="40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285720" y="0"/>
            <a:ext cx="8572560" cy="6858000"/>
          </a:xfrm>
          <a:prstGeom prst="rect">
            <a:avLst/>
          </a:prstGeom>
          <a:noFill/>
          <a:ln>
            <a:noFill/>
          </a:ln>
        </p:spPr>
        <p:txBody>
          <a:bodyPr lIns="90000" tIns="45000" rIns="90000" bIns="45000" anchor="ctr"/>
          <a:lstStyle/>
          <a:p>
            <a:r>
              <a:rPr lang="pl-PL" sz="4000" b="1" dirty="0" smtClean="0"/>
              <a:t>Panie </a:t>
            </a:r>
            <a:r>
              <a:rPr lang="pl-PL" sz="4000" b="1" dirty="0"/>
              <a:t>mój przychodzę dziś…</a:t>
            </a:r>
            <a:endParaRPr/>
          </a:p>
          <a:p>
            <a:r>
              <a:rPr lang="pl-PL" sz="4000" dirty="0"/>
              <a:t>Panie mój przychodzę dziś, </a:t>
            </a:r>
            <a:endParaRPr/>
          </a:p>
          <a:p>
            <a:r>
              <a:rPr lang="pl-PL" sz="4000" dirty="0"/>
              <a:t>serce me skruszone </a:t>
            </a:r>
            <a:r>
              <a:rPr lang="pl-PL" sz="4000" dirty="0" err="1"/>
              <a:t>przyjm</a:t>
            </a:r>
            <a:r>
              <a:rPr lang="pl-PL" sz="4000" dirty="0"/>
              <a:t>,</a:t>
            </a:r>
            <a:endParaRPr/>
          </a:p>
          <a:p>
            <a:r>
              <a:rPr lang="pl-PL" sz="4000" dirty="0"/>
              <a:t>Skłaniam się przed świętym tronem Twym.</a:t>
            </a:r>
            <a:endParaRPr/>
          </a:p>
          <a:p>
            <a:r>
              <a:rPr lang="pl-PL" sz="4000" dirty="0"/>
              <a:t>Wznoszę ręce moje wzwyż, </a:t>
            </a:r>
            <a:endParaRPr/>
          </a:p>
          <a:p>
            <a:r>
              <a:rPr lang="pl-PL" sz="4000" dirty="0"/>
              <a:t>miłość mą wyznaję Ci</a:t>
            </a:r>
            <a:endParaRPr/>
          </a:p>
          <a:p>
            <a:r>
              <a:rPr lang="pl-PL" sz="4000" dirty="0"/>
              <a:t>I uwielbiam Ciebie w Duchu </a:t>
            </a:r>
            <a:endParaRPr/>
          </a:p>
          <a:p>
            <a:r>
              <a:rPr lang="pl-PL" sz="4000" dirty="0"/>
              <a:t>i uwielbiam w prawdzie Cię,</a:t>
            </a:r>
            <a:endParaRPr/>
          </a:p>
          <a:p>
            <a:pPr>
              <a:lnSpc>
                <a:spcPct val="100000"/>
              </a:lnSpc>
              <a:buSzPct val="25000"/>
              <a:buFont typeface="StarSymbol"/>
              <a:buChar char="l"/>
            </a:pPr>
            <a:r>
              <a:rPr lang="pl-PL" sz="4000" dirty="0"/>
              <a:t>Życie me oddaje Tobie – uświęć je.</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ustomShape 1"/>
          <p:cNvSpPr/>
          <p:nvPr/>
        </p:nvSpPr>
        <p:spPr>
          <a:xfrm>
            <a:off x="3214678" y="2071678"/>
            <a:ext cx="3019680" cy="2371680"/>
          </a:xfrm>
          <a:prstGeom prst="actionButtonHelp">
            <a:avLst/>
          </a:prstGeom>
          <a:solidFill>
            <a:srgbClr val="FFFF8B">
              <a:alpha val="38824"/>
            </a:srgbClr>
          </a:solidFill>
          <a:ln w="25560">
            <a:solidFill>
              <a:schemeClr val="tx1"/>
            </a:solidFill>
            <a:round/>
          </a:ln>
        </p:spPr>
      </p:sp>
      <p:sp>
        <p:nvSpPr>
          <p:cNvPr id="4" name="CustomShape 1"/>
          <p:cNvSpPr/>
          <p:nvPr/>
        </p:nvSpPr>
        <p:spPr>
          <a:xfrm>
            <a:off x="785786" y="4714884"/>
            <a:ext cx="8358214" cy="2143116"/>
          </a:xfrm>
          <a:prstGeom prst="rect">
            <a:avLst/>
          </a:prstGeom>
          <a:noFill/>
          <a:ln>
            <a:noFill/>
          </a:ln>
        </p:spPr>
        <p:txBody>
          <a:bodyPr lIns="90000" tIns="46800" rIns="90000" bIns="46800"/>
          <a:lstStyle/>
          <a:p>
            <a:pPr algn="ctr"/>
            <a:r>
              <a:rPr lang="pl-PL" sz="5400" b="1" dirty="0" smtClean="0">
                <a:solidFill>
                  <a:schemeClr val="bg1"/>
                </a:solidFill>
                <a:effectLst>
                  <a:outerShdw blurRad="38100" dist="38100" dir="2700000" algn="tl">
                    <a:srgbClr val="000000">
                      <a:alpha val="43137"/>
                    </a:srgbClr>
                  </a:outerShdw>
                </a:effectLst>
              </a:rPr>
              <a:t>  Bo </a:t>
            </a:r>
            <a:r>
              <a:rPr lang="pl-PL" sz="5400" b="1" dirty="0">
                <a:solidFill>
                  <a:schemeClr val="bg1"/>
                </a:solidFill>
                <a:effectLst>
                  <a:outerShdw blurRad="38100" dist="38100" dir="2700000" algn="tl">
                    <a:srgbClr val="000000">
                      <a:alpha val="43137"/>
                    </a:srgbClr>
                  </a:outerShdw>
                </a:effectLst>
              </a:rPr>
              <a:t>Bóg jest </a:t>
            </a:r>
            <a:r>
              <a:rPr lang="pl-PL" sz="5400" b="1" dirty="0" smtClean="0">
                <a:solidFill>
                  <a:schemeClr val="bg1"/>
                </a:solidFill>
                <a:effectLst>
                  <a:outerShdw blurRad="38100" dist="38100" dir="2700000" algn="tl">
                    <a:srgbClr val="000000">
                      <a:alpha val="43137"/>
                    </a:srgbClr>
                  </a:outerShdw>
                </a:effectLst>
              </a:rPr>
              <a:t>MIŁOŚCIĄ?</a:t>
            </a:r>
            <a:endParaRPr dirty="0">
              <a:solidFill>
                <a:schemeClr val="bg1"/>
              </a:solidFill>
              <a:effectLst>
                <a:outerShdw blurRad="38100" dist="38100" dir="2700000" algn="tl">
                  <a:srgbClr val="000000">
                    <a:alpha val="43137"/>
                  </a:srgbClr>
                </a:outerShdw>
              </a:effectLst>
            </a:endParaRPr>
          </a:p>
          <a:p>
            <a:pPr algn="ctr">
              <a:lnSpc>
                <a:spcPct val="100000"/>
              </a:lnSpc>
            </a:pP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25" name="CustomShape 1"/>
          <p:cNvSpPr/>
          <p:nvPr/>
        </p:nvSpPr>
        <p:spPr>
          <a:xfrm>
            <a:off x="4572000" y="5300640"/>
            <a:ext cx="4567320" cy="1183320"/>
          </a:xfrm>
          <a:prstGeom prst="rect">
            <a:avLst/>
          </a:prstGeom>
          <a:noFill/>
          <a:ln w="9360">
            <a:noFill/>
          </a:ln>
        </p:spPr>
        <p:txBody>
          <a:bodyPr lIns="90000" tIns="45000" rIns="90000" bIns="45000"/>
          <a:lstStyle/>
          <a:p>
            <a:pPr algn="ctr">
              <a:lnSpc>
                <a:spcPct val="100000"/>
              </a:lnSpc>
            </a:pPr>
            <a:r>
              <a:rPr lang="pl-PL" sz="7200" b="1" dirty="0">
                <a:solidFill>
                  <a:srgbClr val="FFCC99"/>
                </a:solidFill>
                <a:latin typeface="Lucida Handwriting"/>
              </a:rPr>
              <a:t>GRZECH</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 name="pole tekstowe 3"/>
          <p:cNvSpPr txBox="1"/>
          <p:nvPr/>
        </p:nvSpPr>
        <p:spPr>
          <a:xfrm>
            <a:off x="0" y="4595842"/>
            <a:ext cx="9144000" cy="2262158"/>
          </a:xfrm>
          <a:prstGeom prst="rect">
            <a:avLst/>
          </a:prstGeom>
          <a:noFill/>
        </p:spPr>
        <p:txBody>
          <a:bodyPr wrap="square" rtlCol="0">
            <a:spAutoFit/>
          </a:bodyPr>
          <a:lstStyle/>
          <a:p>
            <a:pPr algn="ctr"/>
            <a:r>
              <a:rPr lang="pl-PL" sz="4700" b="1" dirty="0" smtClean="0">
                <a:solidFill>
                  <a:srgbClr val="FFCC00"/>
                </a:solidFill>
                <a:effectLst>
                  <a:outerShdw blurRad="38100" dist="38100" dir="2700000" algn="tl">
                    <a:srgbClr val="000000">
                      <a:alpha val="43137"/>
                    </a:srgbClr>
                  </a:outerShdw>
                </a:effectLst>
              </a:rPr>
              <a:t>„wszyscy bowiem zgrzeszyli</a:t>
            </a:r>
          </a:p>
          <a:p>
            <a:pPr algn="ctr"/>
            <a:r>
              <a:rPr lang="pl-PL" sz="4700" b="1" dirty="0" smtClean="0">
                <a:solidFill>
                  <a:srgbClr val="FFCC00"/>
                </a:solidFill>
                <a:effectLst>
                  <a:outerShdw blurRad="38100" dist="38100" dir="2700000" algn="tl">
                    <a:srgbClr val="000000">
                      <a:alpha val="43137"/>
                    </a:srgbClr>
                  </a:outerShdw>
                </a:effectLst>
              </a:rPr>
              <a:t> i pozbawieni są chwały Bożej” </a:t>
            </a:r>
          </a:p>
          <a:p>
            <a:pPr algn="ctr"/>
            <a:r>
              <a:rPr lang="pl-PL" sz="4700" b="1" dirty="0" smtClean="0">
                <a:solidFill>
                  <a:srgbClr val="FFCC00"/>
                </a:solidFill>
                <a:effectLst>
                  <a:outerShdw blurRad="38100" dist="38100" dir="2700000" algn="tl">
                    <a:srgbClr val="000000">
                      <a:alpha val="43137"/>
                    </a:srgbClr>
                  </a:outerShdw>
                </a:effectLst>
              </a:rPr>
              <a:t>(</a:t>
            </a:r>
            <a:r>
              <a:rPr lang="pl-PL" sz="4700" b="1" dirty="0" err="1" smtClean="0">
                <a:solidFill>
                  <a:srgbClr val="FFCC00"/>
                </a:solidFill>
                <a:effectLst>
                  <a:outerShdw blurRad="38100" dist="38100" dir="2700000" algn="tl">
                    <a:srgbClr val="000000">
                      <a:alpha val="43137"/>
                    </a:srgbClr>
                  </a:outerShdw>
                </a:effectLst>
              </a:rPr>
              <a:t>Rz</a:t>
            </a:r>
            <a:r>
              <a:rPr lang="pl-PL" sz="4700" b="1" dirty="0" smtClean="0">
                <a:solidFill>
                  <a:srgbClr val="FFCC00"/>
                </a:solidFill>
                <a:effectLst>
                  <a:outerShdw blurRad="38100" dist="38100" dir="2700000" algn="tl">
                    <a:srgbClr val="000000">
                      <a:alpha val="43137"/>
                    </a:srgbClr>
                  </a:outerShdw>
                </a:effectLst>
              </a:rPr>
              <a:t> 3, 23)</a:t>
            </a:r>
            <a:endParaRPr lang="pl-PL" sz="4700" b="1" dirty="0">
              <a:solidFill>
                <a:srgbClr val="FFCC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4"/>
          <p:cNvPicPr/>
          <p:nvPr/>
        </p:nvPicPr>
        <p:blipFill>
          <a:blip r:embed="rId2" cstate="print"/>
          <a:stretch>
            <a:fillRect/>
          </a:stretch>
        </p:blipFill>
        <p:spPr>
          <a:xfrm>
            <a:off x="0" y="0"/>
            <a:ext cx="9139320" cy="6853320"/>
          </a:xfrm>
          <a:prstGeom prst="rect">
            <a:avLst/>
          </a:prstGeom>
          <a:ln>
            <a:noFill/>
          </a:ln>
        </p:spPr>
      </p:pic>
      <p:sp>
        <p:nvSpPr>
          <p:cNvPr id="229" name="CustomShape 1"/>
          <p:cNvSpPr/>
          <p:nvPr/>
        </p:nvSpPr>
        <p:spPr>
          <a:xfrm>
            <a:off x="0" y="0"/>
            <a:ext cx="9139320" cy="1914840"/>
          </a:xfrm>
          <a:prstGeom prst="rect">
            <a:avLst/>
          </a:prstGeom>
          <a:solidFill>
            <a:srgbClr val="010199"/>
          </a:solidFill>
          <a:ln w="25560">
            <a:solidFill>
              <a:srgbClr val="000071"/>
            </a:solidFill>
            <a:round/>
          </a:ln>
        </p:spPr>
        <p:txBody>
          <a:bodyPr lIns="90000" tIns="45000" rIns="90000" bIns="45000"/>
          <a:lstStyle/>
          <a:p>
            <a:pPr>
              <a:lnSpc>
                <a:spcPct val="100000"/>
              </a:lnSpc>
            </a:pPr>
            <a:r>
              <a:rPr lang="pl-PL" sz="2500" b="1" dirty="0">
                <a:solidFill>
                  <a:srgbClr val="FFFF00"/>
                </a:solidFill>
                <a:latin typeface="Tahoma"/>
              </a:rPr>
              <a:t>Wy macie diabła za ojca i chcecie spełniać pożądania waszego ojca. Od początku był on zabójcą i w prawdzie nie wytrwał, bo prawdy w nim nie ma. Kiedy mówi kłamstwo, od siebie mówi, bo jest kłamcą i ojcem kłamstwa.                                                                </a:t>
            </a:r>
            <a:r>
              <a:rPr lang="pl-PL" sz="2400" b="1" dirty="0">
                <a:solidFill>
                  <a:srgbClr val="FFFF00"/>
                </a:solidFill>
                <a:latin typeface="Tahoma"/>
              </a:rPr>
              <a:t>(J 8, 44)</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30" name="Picture 1"/>
          <p:cNvPicPr/>
          <p:nvPr/>
        </p:nvPicPr>
        <p:blipFill>
          <a:blip r:embed="rId2" cstate="print"/>
          <a:stretch>
            <a:fillRect/>
          </a:stretch>
        </p:blipFill>
        <p:spPr>
          <a:xfrm>
            <a:off x="4429124" y="0"/>
            <a:ext cx="4710196" cy="6853320"/>
          </a:xfrm>
          <a:prstGeom prst="rect">
            <a:avLst/>
          </a:prstGeom>
          <a:ln>
            <a:noFill/>
          </a:ln>
        </p:spPr>
      </p:pic>
      <p:sp>
        <p:nvSpPr>
          <p:cNvPr id="231" name="CustomShape 1"/>
          <p:cNvSpPr/>
          <p:nvPr/>
        </p:nvSpPr>
        <p:spPr>
          <a:xfrm>
            <a:off x="0" y="-55080"/>
            <a:ext cx="4387680" cy="6913080"/>
          </a:xfrm>
          <a:prstGeom prst="rect">
            <a:avLst/>
          </a:prstGeom>
          <a:noFill/>
          <a:ln>
            <a:noFill/>
          </a:ln>
        </p:spPr>
        <p:txBody>
          <a:bodyPr lIns="90000" tIns="45000" rIns="90000" bIns="45000"/>
          <a:lstStyle/>
          <a:p>
            <a:pPr>
              <a:lnSpc>
                <a:spcPct val="100000"/>
              </a:lnSpc>
            </a:pPr>
            <a:r>
              <a:rPr lang="pl-PL" sz="2400" b="1" dirty="0">
                <a:solidFill>
                  <a:srgbClr val="002060"/>
                </a:solidFill>
                <a:latin typeface="Book Antiqua"/>
              </a:rPr>
              <a:t>A ja jestem cielesny, zaprzedany w niewolę grzechu. Nie rozumiem bowiem tego, co czynię, bo nie czynię tego, co chcę, ale to, czego nienawidzę - to właśnie czynię(….) Jestem bowiem świadom, że we mnie, to jest w moim ciele, nie mieszka dobro; bo łatwo przychodzi mi chcieć tego, co dobre, ale wykonać - nie. Nie czynię bowiem dobra, którego chcę, ale czynię to zło, którego nie chcę. Jeżeli zaś czynię to, czego nie chcę, już nie ja to czynię, ale grzech, który we mnie mieszka.</a:t>
            </a:r>
            <a:endParaRPr/>
          </a:p>
          <a:p>
            <a:pPr algn="r">
              <a:lnSpc>
                <a:spcPct val="100000"/>
              </a:lnSpc>
            </a:pPr>
            <a:r>
              <a:rPr lang="pl-PL" sz="1600" b="1" dirty="0">
                <a:solidFill>
                  <a:srgbClr val="002060"/>
                </a:solidFill>
                <a:latin typeface="Book Antiqua"/>
              </a:rPr>
              <a:t>(Rz. 7, 14b-15, 18-20)</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BFF7B"/>
        </a:solidFill>
        <a:effectLst/>
      </p:bgPr>
    </p:bg>
    <p:spTree>
      <p:nvGrpSpPr>
        <p:cNvPr id="1" name=""/>
        <p:cNvGrpSpPr/>
        <p:nvPr/>
      </p:nvGrpSpPr>
      <p:grpSpPr>
        <a:xfrm>
          <a:off x="0" y="0"/>
          <a:ext cx="0" cy="0"/>
          <a:chOff x="0" y="0"/>
          <a:chExt cx="0" cy="0"/>
        </a:xfrm>
      </p:grpSpPr>
      <p:sp>
        <p:nvSpPr>
          <p:cNvPr id="232" name="CustomShape 1"/>
          <p:cNvSpPr/>
          <p:nvPr/>
        </p:nvSpPr>
        <p:spPr>
          <a:xfrm>
            <a:off x="155520" y="-144360"/>
            <a:ext cx="300240" cy="300240"/>
          </a:xfrm>
          <a:prstGeom prst="rect">
            <a:avLst/>
          </a:prstGeom>
          <a:noFill/>
          <a:ln>
            <a:noFill/>
          </a:ln>
        </p:spPr>
      </p:sp>
      <p:sp>
        <p:nvSpPr>
          <p:cNvPr id="233" name="CustomShape 2"/>
          <p:cNvSpPr/>
          <p:nvPr/>
        </p:nvSpPr>
        <p:spPr>
          <a:xfrm>
            <a:off x="155520" y="-144360"/>
            <a:ext cx="300240" cy="300240"/>
          </a:xfrm>
          <a:prstGeom prst="rect">
            <a:avLst/>
          </a:prstGeom>
          <a:noFill/>
          <a:ln>
            <a:noFill/>
          </a:ln>
        </p:spPr>
      </p:sp>
      <p:sp>
        <p:nvSpPr>
          <p:cNvPr id="234" name="CustomShape 3"/>
          <p:cNvSpPr/>
          <p:nvPr/>
        </p:nvSpPr>
        <p:spPr>
          <a:xfrm>
            <a:off x="155520" y="-144360"/>
            <a:ext cx="300240" cy="300240"/>
          </a:xfrm>
          <a:prstGeom prst="rect">
            <a:avLst/>
          </a:prstGeom>
          <a:noFill/>
          <a:ln>
            <a:noFill/>
          </a:ln>
        </p:spPr>
      </p:sp>
      <p:sp>
        <p:nvSpPr>
          <p:cNvPr id="235" name="CustomShape 4"/>
          <p:cNvSpPr/>
          <p:nvPr/>
        </p:nvSpPr>
        <p:spPr>
          <a:xfrm>
            <a:off x="155520" y="-144360"/>
            <a:ext cx="300240" cy="300240"/>
          </a:xfrm>
          <a:prstGeom prst="rect">
            <a:avLst/>
          </a:prstGeom>
          <a:noFill/>
          <a:ln>
            <a:noFill/>
          </a:ln>
        </p:spPr>
      </p:sp>
      <p:sp>
        <p:nvSpPr>
          <p:cNvPr id="236" name="CustomShape 5"/>
          <p:cNvSpPr/>
          <p:nvPr/>
        </p:nvSpPr>
        <p:spPr>
          <a:xfrm>
            <a:off x="155520" y="-144360"/>
            <a:ext cx="300240" cy="300240"/>
          </a:xfrm>
          <a:prstGeom prst="rect">
            <a:avLst/>
          </a:prstGeom>
          <a:noFill/>
          <a:ln>
            <a:noFill/>
          </a:ln>
        </p:spPr>
      </p:sp>
      <p:sp>
        <p:nvSpPr>
          <p:cNvPr id="237" name="CustomShape 6"/>
          <p:cNvSpPr/>
          <p:nvPr/>
        </p:nvSpPr>
        <p:spPr>
          <a:xfrm>
            <a:off x="155520" y="-144360"/>
            <a:ext cx="300240" cy="300240"/>
          </a:xfrm>
          <a:prstGeom prst="rect">
            <a:avLst/>
          </a:prstGeom>
          <a:noFill/>
          <a:ln>
            <a:noFill/>
          </a:ln>
        </p:spPr>
      </p:sp>
      <p:pic>
        <p:nvPicPr>
          <p:cNvPr id="238" name="Picture 4"/>
          <p:cNvPicPr/>
          <p:nvPr/>
        </p:nvPicPr>
        <p:blipFill>
          <a:blip r:embed="rId2" cstate="print"/>
          <a:stretch>
            <a:fillRect/>
          </a:stretch>
        </p:blipFill>
        <p:spPr>
          <a:xfrm>
            <a:off x="0" y="0"/>
            <a:ext cx="4643438" cy="6853320"/>
          </a:xfrm>
          <a:prstGeom prst="rect">
            <a:avLst/>
          </a:prstGeom>
          <a:ln>
            <a:noFill/>
          </a:ln>
        </p:spPr>
      </p:pic>
      <p:sp>
        <p:nvSpPr>
          <p:cNvPr id="239" name="CustomShape 7"/>
          <p:cNvSpPr/>
          <p:nvPr/>
        </p:nvSpPr>
        <p:spPr>
          <a:xfrm>
            <a:off x="4643438" y="476640"/>
            <a:ext cx="4495882" cy="5477040"/>
          </a:xfrm>
          <a:prstGeom prst="rect">
            <a:avLst/>
          </a:prstGeom>
          <a:noFill/>
          <a:ln>
            <a:noFill/>
          </a:ln>
        </p:spPr>
        <p:txBody>
          <a:bodyPr lIns="90000" tIns="45000" rIns="90000" bIns="45000"/>
          <a:lstStyle/>
          <a:p>
            <a:pPr algn="ctr">
              <a:lnSpc>
                <a:spcPct val="100000"/>
              </a:lnSpc>
            </a:pPr>
            <a:r>
              <a:rPr lang="pl-PL" sz="3000" b="1" dirty="0">
                <a:solidFill>
                  <a:srgbClr val="000000"/>
                </a:solidFill>
                <a:latin typeface="Book Antiqua"/>
              </a:rPr>
              <a:t>Jeśli mówimy, że nie mamy grzechu, to samych siebie oszukujemy i nie ma </a:t>
            </a:r>
            <a:endParaRPr/>
          </a:p>
          <a:p>
            <a:pPr algn="ctr">
              <a:lnSpc>
                <a:spcPct val="100000"/>
              </a:lnSpc>
            </a:pPr>
            <a:r>
              <a:rPr lang="pl-PL" sz="3000" b="1" dirty="0">
                <a:solidFill>
                  <a:srgbClr val="000000"/>
                </a:solidFill>
                <a:latin typeface="Book Antiqua"/>
              </a:rPr>
              <a:t>w nas prawdy. </a:t>
            </a:r>
            <a:endParaRPr/>
          </a:p>
          <a:p>
            <a:pPr algn="ctr">
              <a:lnSpc>
                <a:spcPct val="100000"/>
              </a:lnSpc>
            </a:pPr>
            <a:r>
              <a:rPr lang="pl-PL" sz="3000" b="1" dirty="0">
                <a:solidFill>
                  <a:srgbClr val="000000"/>
                </a:solidFill>
                <a:latin typeface="Book Antiqua"/>
              </a:rPr>
              <a:t>Jeżeli wyznajemy nasze grzechy, [Bóg] jako wierny i sprawiedliwy  odpuści je nam  </a:t>
            </a:r>
            <a:endParaRPr/>
          </a:p>
          <a:p>
            <a:pPr algn="ctr">
              <a:lnSpc>
                <a:spcPct val="100000"/>
              </a:lnSpc>
            </a:pPr>
            <a:r>
              <a:rPr lang="pl-PL" sz="3000" b="1" dirty="0">
                <a:solidFill>
                  <a:srgbClr val="000000"/>
                </a:solidFill>
                <a:latin typeface="Book Antiqua"/>
              </a:rPr>
              <a:t>i oczyści nas </a:t>
            </a:r>
            <a:endParaRPr/>
          </a:p>
          <a:p>
            <a:pPr algn="ctr">
              <a:lnSpc>
                <a:spcPct val="100000"/>
              </a:lnSpc>
            </a:pPr>
            <a:r>
              <a:rPr lang="pl-PL" sz="3000" b="1" dirty="0">
                <a:solidFill>
                  <a:srgbClr val="000000"/>
                </a:solidFill>
                <a:latin typeface="Book Antiqua"/>
              </a:rPr>
              <a:t>z wszelkiej nieprawości. </a:t>
            </a:r>
            <a:endParaRPr/>
          </a:p>
          <a:p>
            <a:pPr algn="ctr">
              <a:lnSpc>
                <a:spcPct val="100000"/>
              </a:lnSpc>
            </a:pPr>
            <a:r>
              <a:rPr lang="pl-PL" sz="2400" b="1" dirty="0">
                <a:solidFill>
                  <a:srgbClr val="000000"/>
                </a:solidFill>
                <a:latin typeface="Book Antiqua"/>
              </a:rPr>
              <a:t>                                  (1J 1, 8-9)</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0" name="CustomShape 1"/>
          <p:cNvSpPr/>
          <p:nvPr/>
        </p:nvSpPr>
        <p:spPr>
          <a:xfrm>
            <a:off x="3492360" y="3502080"/>
            <a:ext cx="5396040" cy="3102840"/>
          </a:xfrm>
          <a:prstGeom prst="rect">
            <a:avLst/>
          </a:prstGeom>
          <a:noFill/>
          <a:ln w="9360">
            <a:noFill/>
          </a:ln>
        </p:spPr>
        <p:txBody>
          <a:bodyPr lIns="90000" tIns="45000" rIns="90000" bIns="45000" anchor="ctr"/>
          <a:lstStyle/>
          <a:p>
            <a:pPr algn="r">
              <a:lnSpc>
                <a:spcPct val="100000"/>
              </a:lnSpc>
            </a:pPr>
            <a:r>
              <a:rPr lang="pl-PL" sz="6600" b="1" i="1">
                <a:solidFill>
                  <a:srgbClr val="FFCC00"/>
                </a:solidFill>
                <a:latin typeface="Century Gothic"/>
              </a:rPr>
              <a:t>Uznaj </a:t>
            </a:r>
            <a:endParaRPr/>
          </a:p>
          <a:p>
            <a:pPr algn="r">
              <a:lnSpc>
                <a:spcPct val="100000"/>
              </a:lnSpc>
            </a:pPr>
            <a:r>
              <a:rPr lang="pl-PL" sz="6600" b="1" i="1">
                <a:solidFill>
                  <a:srgbClr val="FFCC00"/>
                </a:solidFill>
                <a:latin typeface="Century Gothic"/>
              </a:rPr>
              <a:t>swoją grzeszność!</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urs Nowe Życie z Bogiem.pdf">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1003</TotalTime>
  <Words>359</Words>
  <Application>Microsoft Office PowerPoint</Application>
  <PresentationFormat>Pokaz na ekranie (4:3)</PresentationFormat>
  <Paragraphs>69</Paragraphs>
  <Slides>26</Slides>
  <Notes>0</Notes>
  <HiddenSlides>0</HiddenSlides>
  <MMClips>0</MMClips>
  <ScaleCrop>false</ScaleCrop>
  <HeadingPairs>
    <vt:vector size="4" baseType="variant">
      <vt:variant>
        <vt:lpstr>Motyw</vt:lpstr>
      </vt:variant>
      <vt:variant>
        <vt:i4>5</vt:i4>
      </vt:variant>
      <vt:variant>
        <vt:lpstr>Tytuły slajdów</vt:lpstr>
      </vt:variant>
      <vt:variant>
        <vt:i4>26</vt:i4>
      </vt:variant>
    </vt:vector>
  </HeadingPairs>
  <TitlesOfParts>
    <vt:vector size="31" baseType="lpstr">
      <vt:lpstr>Office Theme</vt:lpstr>
      <vt:lpstr>Office Theme</vt:lpstr>
      <vt:lpstr>Office Theme</vt:lpstr>
      <vt:lpstr>Office Theme</vt:lpstr>
      <vt:lpstr>Kurs Nowe Życie z Bogiem.pdf</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cp:lastModifiedBy>Inez</cp:lastModifiedBy>
  <cp:revision>84</cp:revision>
  <dcterms:modified xsi:type="dcterms:W3CDTF">2014-09-13T22:21:56Z</dcterms:modified>
</cp:coreProperties>
</file>